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2735"/>
              </a:lnSpc>
            </a:pPr>
            <a:r>
              <a:rPr dirty="0" spc="5"/>
              <a:t>F</a:t>
            </a:r>
            <a:r>
              <a:rPr dirty="0" spc="-30"/>
              <a:t>O</a:t>
            </a:r>
            <a:r>
              <a:rPr dirty="0" spc="-70"/>
              <a:t>T</a:t>
            </a:r>
            <a:r>
              <a:rPr dirty="0" spc="15"/>
              <a:t>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2735"/>
              </a:lnSpc>
            </a:pPr>
            <a:r>
              <a:rPr dirty="0" spc="5"/>
              <a:t>F</a:t>
            </a:r>
            <a:r>
              <a:rPr dirty="0" spc="-30"/>
              <a:t>O</a:t>
            </a:r>
            <a:r>
              <a:rPr dirty="0" spc="-70"/>
              <a:t>T</a:t>
            </a:r>
            <a:r>
              <a:rPr dirty="0" spc="15"/>
              <a:t>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2735"/>
              </a:lnSpc>
            </a:pPr>
            <a:r>
              <a:rPr dirty="0" spc="5"/>
              <a:t>F</a:t>
            </a:r>
            <a:r>
              <a:rPr dirty="0" spc="-30"/>
              <a:t>O</a:t>
            </a:r>
            <a:r>
              <a:rPr dirty="0" spc="-70"/>
              <a:t>T</a:t>
            </a:r>
            <a:r>
              <a:rPr dirty="0" spc="15"/>
              <a:t>O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2735"/>
              </a:lnSpc>
            </a:pPr>
            <a:r>
              <a:rPr dirty="0" spc="5"/>
              <a:t>F</a:t>
            </a:r>
            <a:r>
              <a:rPr dirty="0" spc="-30"/>
              <a:t>O</a:t>
            </a:r>
            <a:r>
              <a:rPr dirty="0" spc="-70"/>
              <a:t>T</a:t>
            </a:r>
            <a:r>
              <a:rPr dirty="0" spc="15"/>
              <a:t>O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477125" y="266700"/>
            <a:ext cx="4276725" cy="6267450"/>
          </a:xfrm>
          <a:custGeom>
            <a:avLst/>
            <a:gdLst/>
            <a:ahLst/>
            <a:cxnLst/>
            <a:rect l="l" t="t" r="r" b="b"/>
            <a:pathLst>
              <a:path w="4276725" h="6267450">
                <a:moveTo>
                  <a:pt x="4276725" y="0"/>
                </a:moveTo>
                <a:lnTo>
                  <a:pt x="0" y="0"/>
                </a:lnTo>
                <a:lnTo>
                  <a:pt x="0" y="6267450"/>
                </a:lnTo>
                <a:lnTo>
                  <a:pt x="4276725" y="6267450"/>
                </a:lnTo>
                <a:lnTo>
                  <a:pt x="4276725" y="0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477125" y="266700"/>
            <a:ext cx="4276725" cy="6267450"/>
          </a:xfrm>
          <a:custGeom>
            <a:avLst/>
            <a:gdLst/>
            <a:ahLst/>
            <a:cxnLst/>
            <a:rect l="l" t="t" r="r" b="b"/>
            <a:pathLst>
              <a:path w="4276725" h="6267450">
                <a:moveTo>
                  <a:pt x="0" y="6267450"/>
                </a:moveTo>
                <a:lnTo>
                  <a:pt x="4276725" y="6267450"/>
                </a:lnTo>
                <a:lnTo>
                  <a:pt x="4276725" y="0"/>
                </a:lnTo>
                <a:lnTo>
                  <a:pt x="0" y="0"/>
                </a:lnTo>
                <a:lnTo>
                  <a:pt x="0" y="626745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7829550" y="647699"/>
            <a:ext cx="3581400" cy="5562600"/>
          </a:xfrm>
          <a:custGeom>
            <a:avLst/>
            <a:gdLst/>
            <a:ahLst/>
            <a:cxnLst/>
            <a:rect l="l" t="t" r="r" b="b"/>
            <a:pathLst>
              <a:path w="3581400" h="5562600">
                <a:moveTo>
                  <a:pt x="3581400" y="3952875"/>
                </a:moveTo>
                <a:lnTo>
                  <a:pt x="0" y="3952875"/>
                </a:lnTo>
                <a:lnTo>
                  <a:pt x="0" y="5562600"/>
                </a:lnTo>
                <a:lnTo>
                  <a:pt x="3581400" y="5562600"/>
                </a:lnTo>
                <a:lnTo>
                  <a:pt x="3581400" y="3952875"/>
                </a:lnTo>
                <a:close/>
              </a:path>
              <a:path w="3581400" h="5562600">
                <a:moveTo>
                  <a:pt x="3581400" y="1914525"/>
                </a:moveTo>
                <a:lnTo>
                  <a:pt x="0" y="1914525"/>
                </a:lnTo>
                <a:lnTo>
                  <a:pt x="0" y="3448050"/>
                </a:lnTo>
                <a:lnTo>
                  <a:pt x="3581400" y="3448050"/>
                </a:lnTo>
                <a:lnTo>
                  <a:pt x="3581400" y="1914525"/>
                </a:lnTo>
                <a:close/>
              </a:path>
              <a:path w="3581400" h="5562600">
                <a:moveTo>
                  <a:pt x="3581400" y="0"/>
                </a:moveTo>
                <a:lnTo>
                  <a:pt x="0" y="0"/>
                </a:lnTo>
                <a:lnTo>
                  <a:pt x="0" y="1400175"/>
                </a:lnTo>
                <a:lnTo>
                  <a:pt x="3581400" y="1400175"/>
                </a:lnTo>
                <a:lnTo>
                  <a:pt x="3581400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7829550" y="647700"/>
            <a:ext cx="3581400" cy="5562600"/>
          </a:xfrm>
          <a:custGeom>
            <a:avLst/>
            <a:gdLst/>
            <a:ahLst/>
            <a:cxnLst/>
            <a:rect l="l" t="t" r="r" b="b"/>
            <a:pathLst>
              <a:path w="3581400" h="5562600">
                <a:moveTo>
                  <a:pt x="0" y="5562600"/>
                </a:moveTo>
                <a:lnTo>
                  <a:pt x="3581400" y="5562600"/>
                </a:lnTo>
                <a:lnTo>
                  <a:pt x="3581400" y="0"/>
                </a:lnTo>
                <a:lnTo>
                  <a:pt x="0" y="0"/>
                </a:lnTo>
                <a:lnTo>
                  <a:pt x="0" y="5562600"/>
                </a:lnTo>
                <a:close/>
              </a:path>
              <a:path w="3581400" h="5562600">
                <a:moveTo>
                  <a:pt x="0" y="1914525"/>
                </a:moveTo>
                <a:lnTo>
                  <a:pt x="3581400" y="1914525"/>
                </a:lnTo>
                <a:lnTo>
                  <a:pt x="3581400" y="1400175"/>
                </a:lnTo>
                <a:lnTo>
                  <a:pt x="0" y="1400175"/>
                </a:lnTo>
                <a:lnTo>
                  <a:pt x="0" y="1914525"/>
                </a:lnTo>
                <a:close/>
              </a:path>
              <a:path w="3581400" h="5562600">
                <a:moveTo>
                  <a:pt x="0" y="3952875"/>
                </a:moveTo>
                <a:lnTo>
                  <a:pt x="3581400" y="3952875"/>
                </a:lnTo>
                <a:lnTo>
                  <a:pt x="3581400" y="3448050"/>
                </a:lnTo>
                <a:lnTo>
                  <a:pt x="0" y="3448050"/>
                </a:lnTo>
                <a:lnTo>
                  <a:pt x="0" y="395287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7829550" y="914400"/>
            <a:ext cx="381000" cy="1104900"/>
          </a:xfrm>
          <a:custGeom>
            <a:avLst/>
            <a:gdLst/>
            <a:ahLst/>
            <a:cxnLst/>
            <a:rect l="l" t="t" r="r" b="b"/>
            <a:pathLst>
              <a:path w="381000" h="1104900">
                <a:moveTo>
                  <a:pt x="381000" y="0"/>
                </a:moveTo>
                <a:lnTo>
                  <a:pt x="0" y="0"/>
                </a:lnTo>
                <a:lnTo>
                  <a:pt x="0" y="1104900"/>
                </a:lnTo>
                <a:lnTo>
                  <a:pt x="381000" y="1104900"/>
                </a:lnTo>
                <a:lnTo>
                  <a:pt x="38100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7829550" y="914400"/>
            <a:ext cx="381000" cy="1104900"/>
          </a:xfrm>
          <a:custGeom>
            <a:avLst/>
            <a:gdLst/>
            <a:ahLst/>
            <a:cxnLst/>
            <a:rect l="l" t="t" r="r" b="b"/>
            <a:pathLst>
              <a:path w="381000" h="1104900">
                <a:moveTo>
                  <a:pt x="0" y="1104900"/>
                </a:moveTo>
                <a:lnTo>
                  <a:pt x="381000" y="1104900"/>
                </a:lnTo>
                <a:lnTo>
                  <a:pt x="381000" y="0"/>
                </a:lnTo>
                <a:lnTo>
                  <a:pt x="0" y="0"/>
                </a:lnTo>
                <a:lnTo>
                  <a:pt x="0" y="11049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8239125" y="1095375"/>
            <a:ext cx="381000" cy="923925"/>
          </a:xfrm>
          <a:custGeom>
            <a:avLst/>
            <a:gdLst/>
            <a:ahLst/>
            <a:cxnLst/>
            <a:rect l="l" t="t" r="r" b="b"/>
            <a:pathLst>
              <a:path w="381000" h="923925">
                <a:moveTo>
                  <a:pt x="381000" y="0"/>
                </a:moveTo>
                <a:lnTo>
                  <a:pt x="0" y="0"/>
                </a:lnTo>
                <a:lnTo>
                  <a:pt x="0" y="923925"/>
                </a:lnTo>
                <a:lnTo>
                  <a:pt x="381000" y="923925"/>
                </a:lnTo>
                <a:lnTo>
                  <a:pt x="3810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8239125" y="1095375"/>
            <a:ext cx="381000" cy="923925"/>
          </a:xfrm>
          <a:custGeom>
            <a:avLst/>
            <a:gdLst/>
            <a:ahLst/>
            <a:cxnLst/>
            <a:rect l="l" t="t" r="r" b="b"/>
            <a:pathLst>
              <a:path w="381000" h="923925">
                <a:moveTo>
                  <a:pt x="0" y="923925"/>
                </a:moveTo>
                <a:lnTo>
                  <a:pt x="381000" y="923925"/>
                </a:lnTo>
                <a:lnTo>
                  <a:pt x="381000" y="0"/>
                </a:lnTo>
                <a:lnTo>
                  <a:pt x="0" y="0"/>
                </a:lnTo>
                <a:lnTo>
                  <a:pt x="0" y="92392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8648700" y="885825"/>
            <a:ext cx="409575" cy="1133475"/>
          </a:xfrm>
          <a:custGeom>
            <a:avLst/>
            <a:gdLst/>
            <a:ahLst/>
            <a:cxnLst/>
            <a:rect l="l" t="t" r="r" b="b"/>
            <a:pathLst>
              <a:path w="409575" h="1133475">
                <a:moveTo>
                  <a:pt x="409575" y="0"/>
                </a:moveTo>
                <a:lnTo>
                  <a:pt x="0" y="0"/>
                </a:lnTo>
                <a:lnTo>
                  <a:pt x="0" y="1133475"/>
                </a:lnTo>
                <a:lnTo>
                  <a:pt x="409575" y="1133475"/>
                </a:lnTo>
                <a:lnTo>
                  <a:pt x="409575" y="0"/>
                </a:lnTo>
                <a:close/>
              </a:path>
            </a:pathLst>
          </a:custGeom>
          <a:solidFill>
            <a:srgbClr val="FF5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8648700" y="885825"/>
            <a:ext cx="409575" cy="1133475"/>
          </a:xfrm>
          <a:custGeom>
            <a:avLst/>
            <a:gdLst/>
            <a:ahLst/>
            <a:cxnLst/>
            <a:rect l="l" t="t" r="r" b="b"/>
            <a:pathLst>
              <a:path w="409575" h="1133475">
                <a:moveTo>
                  <a:pt x="0" y="1133475"/>
                </a:moveTo>
                <a:lnTo>
                  <a:pt x="409575" y="1133475"/>
                </a:lnTo>
                <a:lnTo>
                  <a:pt x="409575" y="0"/>
                </a:lnTo>
                <a:lnTo>
                  <a:pt x="0" y="0"/>
                </a:lnTo>
                <a:lnTo>
                  <a:pt x="0" y="113347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9077325" y="981075"/>
            <a:ext cx="371475" cy="1038225"/>
          </a:xfrm>
          <a:custGeom>
            <a:avLst/>
            <a:gdLst/>
            <a:ahLst/>
            <a:cxnLst/>
            <a:rect l="l" t="t" r="r" b="b"/>
            <a:pathLst>
              <a:path w="371475" h="1038225">
                <a:moveTo>
                  <a:pt x="371475" y="0"/>
                </a:moveTo>
                <a:lnTo>
                  <a:pt x="0" y="0"/>
                </a:lnTo>
                <a:lnTo>
                  <a:pt x="0" y="1038225"/>
                </a:lnTo>
                <a:lnTo>
                  <a:pt x="371475" y="1038225"/>
                </a:lnTo>
                <a:lnTo>
                  <a:pt x="371475" y="0"/>
                </a:lnTo>
                <a:close/>
              </a:path>
            </a:pathLst>
          </a:custGeom>
          <a:solidFill>
            <a:srgbClr val="9933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9077325" y="981075"/>
            <a:ext cx="371475" cy="1038225"/>
          </a:xfrm>
          <a:custGeom>
            <a:avLst/>
            <a:gdLst/>
            <a:ahLst/>
            <a:cxnLst/>
            <a:rect l="l" t="t" r="r" b="b"/>
            <a:pathLst>
              <a:path w="371475" h="1038225">
                <a:moveTo>
                  <a:pt x="0" y="1038225"/>
                </a:moveTo>
                <a:lnTo>
                  <a:pt x="371475" y="1038225"/>
                </a:lnTo>
                <a:lnTo>
                  <a:pt x="371475" y="0"/>
                </a:lnTo>
                <a:lnTo>
                  <a:pt x="0" y="0"/>
                </a:lnTo>
                <a:lnTo>
                  <a:pt x="0" y="103822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9448800" y="1076325"/>
            <a:ext cx="428625" cy="962025"/>
          </a:xfrm>
          <a:custGeom>
            <a:avLst/>
            <a:gdLst/>
            <a:ahLst/>
            <a:cxnLst/>
            <a:rect l="l" t="t" r="r" b="b"/>
            <a:pathLst>
              <a:path w="428625" h="962025">
                <a:moveTo>
                  <a:pt x="428625" y="0"/>
                </a:moveTo>
                <a:lnTo>
                  <a:pt x="0" y="0"/>
                </a:lnTo>
                <a:lnTo>
                  <a:pt x="0" y="962025"/>
                </a:lnTo>
                <a:lnTo>
                  <a:pt x="428625" y="962025"/>
                </a:lnTo>
                <a:lnTo>
                  <a:pt x="42862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9448800" y="1076325"/>
            <a:ext cx="428625" cy="962025"/>
          </a:xfrm>
          <a:custGeom>
            <a:avLst/>
            <a:gdLst/>
            <a:ahLst/>
            <a:cxnLst/>
            <a:rect l="l" t="t" r="r" b="b"/>
            <a:pathLst>
              <a:path w="428625" h="962025">
                <a:moveTo>
                  <a:pt x="0" y="962025"/>
                </a:moveTo>
                <a:lnTo>
                  <a:pt x="428625" y="962025"/>
                </a:lnTo>
                <a:lnTo>
                  <a:pt x="428625" y="0"/>
                </a:lnTo>
                <a:lnTo>
                  <a:pt x="0" y="0"/>
                </a:lnTo>
                <a:lnTo>
                  <a:pt x="0" y="96202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bg object 31"/>
          <p:cNvSpPr/>
          <p:nvPr/>
        </p:nvSpPr>
        <p:spPr>
          <a:xfrm>
            <a:off x="9877425" y="752474"/>
            <a:ext cx="628650" cy="1266825"/>
          </a:xfrm>
          <a:custGeom>
            <a:avLst/>
            <a:gdLst/>
            <a:ahLst/>
            <a:cxnLst/>
            <a:rect l="l" t="t" r="r" b="b"/>
            <a:pathLst>
              <a:path w="628650" h="1266825">
                <a:moveTo>
                  <a:pt x="628650" y="704850"/>
                </a:moveTo>
                <a:lnTo>
                  <a:pt x="0" y="704850"/>
                </a:lnTo>
                <a:lnTo>
                  <a:pt x="0" y="1266825"/>
                </a:lnTo>
                <a:lnTo>
                  <a:pt x="628650" y="1266825"/>
                </a:lnTo>
                <a:lnTo>
                  <a:pt x="628650" y="704850"/>
                </a:lnTo>
                <a:close/>
              </a:path>
              <a:path w="628650" h="1266825">
                <a:moveTo>
                  <a:pt x="628650" y="0"/>
                </a:moveTo>
                <a:lnTo>
                  <a:pt x="0" y="0"/>
                </a:lnTo>
                <a:lnTo>
                  <a:pt x="0" y="447675"/>
                </a:lnTo>
                <a:lnTo>
                  <a:pt x="628650" y="447675"/>
                </a:lnTo>
                <a:lnTo>
                  <a:pt x="62865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9877425" y="752475"/>
            <a:ext cx="628650" cy="1266825"/>
          </a:xfrm>
          <a:custGeom>
            <a:avLst/>
            <a:gdLst/>
            <a:ahLst/>
            <a:cxnLst/>
            <a:rect l="l" t="t" r="r" b="b"/>
            <a:pathLst>
              <a:path w="628650" h="1266825">
                <a:moveTo>
                  <a:pt x="0" y="1266825"/>
                </a:moveTo>
                <a:lnTo>
                  <a:pt x="628650" y="1266825"/>
                </a:lnTo>
                <a:lnTo>
                  <a:pt x="628650" y="0"/>
                </a:lnTo>
                <a:lnTo>
                  <a:pt x="0" y="0"/>
                </a:lnTo>
                <a:lnTo>
                  <a:pt x="0" y="126682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bg object 33"/>
          <p:cNvSpPr/>
          <p:nvPr/>
        </p:nvSpPr>
        <p:spPr>
          <a:xfrm>
            <a:off x="10525125" y="1104900"/>
            <a:ext cx="428625" cy="914400"/>
          </a:xfrm>
          <a:custGeom>
            <a:avLst/>
            <a:gdLst/>
            <a:ahLst/>
            <a:cxnLst/>
            <a:rect l="l" t="t" r="r" b="b"/>
            <a:pathLst>
              <a:path w="428625" h="914400">
                <a:moveTo>
                  <a:pt x="428625" y="0"/>
                </a:moveTo>
                <a:lnTo>
                  <a:pt x="0" y="0"/>
                </a:lnTo>
                <a:lnTo>
                  <a:pt x="0" y="914400"/>
                </a:lnTo>
                <a:lnTo>
                  <a:pt x="428625" y="914400"/>
                </a:lnTo>
                <a:lnTo>
                  <a:pt x="428625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bg object 34"/>
          <p:cNvSpPr/>
          <p:nvPr/>
        </p:nvSpPr>
        <p:spPr>
          <a:xfrm>
            <a:off x="10525125" y="1104900"/>
            <a:ext cx="428625" cy="914400"/>
          </a:xfrm>
          <a:custGeom>
            <a:avLst/>
            <a:gdLst/>
            <a:ahLst/>
            <a:cxnLst/>
            <a:rect l="l" t="t" r="r" b="b"/>
            <a:pathLst>
              <a:path w="428625" h="914400">
                <a:moveTo>
                  <a:pt x="0" y="914400"/>
                </a:moveTo>
                <a:lnTo>
                  <a:pt x="428625" y="914400"/>
                </a:lnTo>
                <a:lnTo>
                  <a:pt x="428625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bg object 35"/>
          <p:cNvSpPr/>
          <p:nvPr/>
        </p:nvSpPr>
        <p:spPr>
          <a:xfrm>
            <a:off x="10953750" y="876300"/>
            <a:ext cx="438150" cy="1133475"/>
          </a:xfrm>
          <a:custGeom>
            <a:avLst/>
            <a:gdLst/>
            <a:ahLst/>
            <a:cxnLst/>
            <a:rect l="l" t="t" r="r" b="b"/>
            <a:pathLst>
              <a:path w="438150" h="1133475">
                <a:moveTo>
                  <a:pt x="438150" y="0"/>
                </a:moveTo>
                <a:lnTo>
                  <a:pt x="0" y="0"/>
                </a:lnTo>
                <a:lnTo>
                  <a:pt x="0" y="1133475"/>
                </a:lnTo>
                <a:lnTo>
                  <a:pt x="438150" y="1133475"/>
                </a:lnTo>
                <a:lnTo>
                  <a:pt x="43815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bg object 36"/>
          <p:cNvSpPr/>
          <p:nvPr/>
        </p:nvSpPr>
        <p:spPr>
          <a:xfrm>
            <a:off x="10953750" y="876300"/>
            <a:ext cx="438150" cy="1133475"/>
          </a:xfrm>
          <a:custGeom>
            <a:avLst/>
            <a:gdLst/>
            <a:ahLst/>
            <a:cxnLst/>
            <a:rect l="l" t="t" r="r" b="b"/>
            <a:pathLst>
              <a:path w="438150" h="1133475">
                <a:moveTo>
                  <a:pt x="0" y="1133475"/>
                </a:moveTo>
                <a:lnTo>
                  <a:pt x="438150" y="1133475"/>
                </a:lnTo>
                <a:lnTo>
                  <a:pt x="438150" y="0"/>
                </a:lnTo>
                <a:lnTo>
                  <a:pt x="0" y="0"/>
                </a:lnTo>
                <a:lnTo>
                  <a:pt x="0" y="113347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bg object 37"/>
          <p:cNvSpPr/>
          <p:nvPr/>
        </p:nvSpPr>
        <p:spPr>
          <a:xfrm>
            <a:off x="9877425" y="1200150"/>
            <a:ext cx="628650" cy="257175"/>
          </a:xfrm>
          <a:custGeom>
            <a:avLst/>
            <a:gdLst/>
            <a:ahLst/>
            <a:cxnLst/>
            <a:rect l="l" t="t" r="r" b="b"/>
            <a:pathLst>
              <a:path w="628650" h="257175">
                <a:moveTo>
                  <a:pt x="628650" y="0"/>
                </a:moveTo>
                <a:lnTo>
                  <a:pt x="0" y="0"/>
                </a:lnTo>
                <a:lnTo>
                  <a:pt x="0" y="257175"/>
                </a:lnTo>
                <a:lnTo>
                  <a:pt x="628650" y="257175"/>
                </a:lnTo>
                <a:lnTo>
                  <a:pt x="62865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bg object 38"/>
          <p:cNvSpPr/>
          <p:nvPr/>
        </p:nvSpPr>
        <p:spPr>
          <a:xfrm>
            <a:off x="9877425" y="1200150"/>
            <a:ext cx="628650" cy="257175"/>
          </a:xfrm>
          <a:custGeom>
            <a:avLst/>
            <a:gdLst/>
            <a:ahLst/>
            <a:cxnLst/>
            <a:rect l="l" t="t" r="r" b="b"/>
            <a:pathLst>
              <a:path w="628650" h="257175">
                <a:moveTo>
                  <a:pt x="0" y="257175"/>
                </a:moveTo>
                <a:lnTo>
                  <a:pt x="628650" y="257175"/>
                </a:lnTo>
                <a:lnTo>
                  <a:pt x="628650" y="0"/>
                </a:lnTo>
                <a:lnTo>
                  <a:pt x="0" y="0"/>
                </a:lnTo>
                <a:lnTo>
                  <a:pt x="0" y="25717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bg object 39"/>
          <p:cNvSpPr/>
          <p:nvPr/>
        </p:nvSpPr>
        <p:spPr>
          <a:xfrm>
            <a:off x="9334500" y="2981325"/>
            <a:ext cx="390525" cy="1114425"/>
          </a:xfrm>
          <a:custGeom>
            <a:avLst/>
            <a:gdLst/>
            <a:ahLst/>
            <a:cxnLst/>
            <a:rect l="l" t="t" r="r" b="b"/>
            <a:pathLst>
              <a:path w="390525" h="1114425">
                <a:moveTo>
                  <a:pt x="390525" y="0"/>
                </a:moveTo>
                <a:lnTo>
                  <a:pt x="0" y="0"/>
                </a:lnTo>
                <a:lnTo>
                  <a:pt x="0" y="1114425"/>
                </a:lnTo>
                <a:lnTo>
                  <a:pt x="390525" y="1114425"/>
                </a:lnTo>
                <a:lnTo>
                  <a:pt x="390525" y="0"/>
                </a:lnTo>
                <a:close/>
              </a:path>
            </a:pathLst>
          </a:custGeom>
          <a:solidFill>
            <a:srgbClr val="9933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bg object 40"/>
          <p:cNvSpPr/>
          <p:nvPr/>
        </p:nvSpPr>
        <p:spPr>
          <a:xfrm>
            <a:off x="9334500" y="2981325"/>
            <a:ext cx="390525" cy="1114425"/>
          </a:xfrm>
          <a:custGeom>
            <a:avLst/>
            <a:gdLst/>
            <a:ahLst/>
            <a:cxnLst/>
            <a:rect l="l" t="t" r="r" b="b"/>
            <a:pathLst>
              <a:path w="390525" h="1114425">
                <a:moveTo>
                  <a:pt x="0" y="1114425"/>
                </a:moveTo>
                <a:lnTo>
                  <a:pt x="390525" y="1114425"/>
                </a:lnTo>
                <a:lnTo>
                  <a:pt x="390525" y="0"/>
                </a:lnTo>
                <a:lnTo>
                  <a:pt x="0" y="0"/>
                </a:lnTo>
                <a:lnTo>
                  <a:pt x="0" y="111442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bg object 41"/>
          <p:cNvSpPr/>
          <p:nvPr/>
        </p:nvSpPr>
        <p:spPr>
          <a:xfrm>
            <a:off x="9744075" y="3162300"/>
            <a:ext cx="390525" cy="923925"/>
          </a:xfrm>
          <a:custGeom>
            <a:avLst/>
            <a:gdLst/>
            <a:ahLst/>
            <a:cxnLst/>
            <a:rect l="l" t="t" r="r" b="b"/>
            <a:pathLst>
              <a:path w="390525" h="923925">
                <a:moveTo>
                  <a:pt x="390525" y="0"/>
                </a:moveTo>
                <a:lnTo>
                  <a:pt x="0" y="0"/>
                </a:lnTo>
                <a:lnTo>
                  <a:pt x="0" y="923925"/>
                </a:lnTo>
                <a:lnTo>
                  <a:pt x="390525" y="923925"/>
                </a:lnTo>
                <a:lnTo>
                  <a:pt x="39052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bg object 42"/>
          <p:cNvSpPr/>
          <p:nvPr/>
        </p:nvSpPr>
        <p:spPr>
          <a:xfrm>
            <a:off x="9744075" y="3162300"/>
            <a:ext cx="390525" cy="923925"/>
          </a:xfrm>
          <a:custGeom>
            <a:avLst/>
            <a:gdLst/>
            <a:ahLst/>
            <a:cxnLst/>
            <a:rect l="l" t="t" r="r" b="b"/>
            <a:pathLst>
              <a:path w="390525" h="923925">
                <a:moveTo>
                  <a:pt x="0" y="923925"/>
                </a:moveTo>
                <a:lnTo>
                  <a:pt x="390525" y="923925"/>
                </a:lnTo>
                <a:lnTo>
                  <a:pt x="390525" y="0"/>
                </a:lnTo>
                <a:lnTo>
                  <a:pt x="0" y="0"/>
                </a:lnTo>
                <a:lnTo>
                  <a:pt x="0" y="92392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bg object 43"/>
          <p:cNvSpPr/>
          <p:nvPr/>
        </p:nvSpPr>
        <p:spPr>
          <a:xfrm>
            <a:off x="10153650" y="2962275"/>
            <a:ext cx="419100" cy="1133475"/>
          </a:xfrm>
          <a:custGeom>
            <a:avLst/>
            <a:gdLst/>
            <a:ahLst/>
            <a:cxnLst/>
            <a:rect l="l" t="t" r="r" b="b"/>
            <a:pathLst>
              <a:path w="419100" h="1133475">
                <a:moveTo>
                  <a:pt x="419100" y="0"/>
                </a:moveTo>
                <a:lnTo>
                  <a:pt x="0" y="0"/>
                </a:lnTo>
                <a:lnTo>
                  <a:pt x="0" y="1133475"/>
                </a:lnTo>
                <a:lnTo>
                  <a:pt x="419100" y="1133475"/>
                </a:lnTo>
                <a:lnTo>
                  <a:pt x="4191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bg object 44"/>
          <p:cNvSpPr/>
          <p:nvPr/>
        </p:nvSpPr>
        <p:spPr>
          <a:xfrm>
            <a:off x="10153650" y="2962275"/>
            <a:ext cx="419100" cy="1133475"/>
          </a:xfrm>
          <a:custGeom>
            <a:avLst/>
            <a:gdLst/>
            <a:ahLst/>
            <a:cxnLst/>
            <a:rect l="l" t="t" r="r" b="b"/>
            <a:pathLst>
              <a:path w="419100" h="1133475">
                <a:moveTo>
                  <a:pt x="0" y="1133475"/>
                </a:moveTo>
                <a:lnTo>
                  <a:pt x="419100" y="1133475"/>
                </a:lnTo>
                <a:lnTo>
                  <a:pt x="419100" y="0"/>
                </a:lnTo>
                <a:lnTo>
                  <a:pt x="0" y="0"/>
                </a:lnTo>
                <a:lnTo>
                  <a:pt x="0" y="113347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bg object 45"/>
          <p:cNvSpPr/>
          <p:nvPr/>
        </p:nvSpPr>
        <p:spPr>
          <a:xfrm>
            <a:off x="10591800" y="3048000"/>
            <a:ext cx="361950" cy="1047750"/>
          </a:xfrm>
          <a:custGeom>
            <a:avLst/>
            <a:gdLst/>
            <a:ahLst/>
            <a:cxnLst/>
            <a:rect l="l" t="t" r="r" b="b"/>
            <a:pathLst>
              <a:path w="361950" h="1047750">
                <a:moveTo>
                  <a:pt x="361950" y="0"/>
                </a:moveTo>
                <a:lnTo>
                  <a:pt x="0" y="0"/>
                </a:lnTo>
                <a:lnTo>
                  <a:pt x="0" y="1047750"/>
                </a:lnTo>
                <a:lnTo>
                  <a:pt x="361950" y="1047750"/>
                </a:lnTo>
                <a:lnTo>
                  <a:pt x="361950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bg object 46"/>
          <p:cNvSpPr/>
          <p:nvPr/>
        </p:nvSpPr>
        <p:spPr>
          <a:xfrm>
            <a:off x="10591800" y="3048000"/>
            <a:ext cx="361950" cy="1047750"/>
          </a:xfrm>
          <a:custGeom>
            <a:avLst/>
            <a:gdLst/>
            <a:ahLst/>
            <a:cxnLst/>
            <a:rect l="l" t="t" r="r" b="b"/>
            <a:pathLst>
              <a:path w="361950" h="1047750">
                <a:moveTo>
                  <a:pt x="0" y="1047750"/>
                </a:moveTo>
                <a:lnTo>
                  <a:pt x="361950" y="1047750"/>
                </a:lnTo>
                <a:lnTo>
                  <a:pt x="361950" y="0"/>
                </a:lnTo>
                <a:lnTo>
                  <a:pt x="0" y="0"/>
                </a:lnTo>
                <a:lnTo>
                  <a:pt x="0" y="104775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bg object 47"/>
          <p:cNvSpPr/>
          <p:nvPr/>
        </p:nvSpPr>
        <p:spPr>
          <a:xfrm>
            <a:off x="10982325" y="3143250"/>
            <a:ext cx="381000" cy="962025"/>
          </a:xfrm>
          <a:custGeom>
            <a:avLst/>
            <a:gdLst/>
            <a:ahLst/>
            <a:cxnLst/>
            <a:rect l="l" t="t" r="r" b="b"/>
            <a:pathLst>
              <a:path w="381000" h="962025">
                <a:moveTo>
                  <a:pt x="381000" y="0"/>
                </a:moveTo>
                <a:lnTo>
                  <a:pt x="0" y="0"/>
                </a:lnTo>
                <a:lnTo>
                  <a:pt x="0" y="962025"/>
                </a:lnTo>
                <a:lnTo>
                  <a:pt x="381000" y="962025"/>
                </a:lnTo>
                <a:lnTo>
                  <a:pt x="38100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bg object 48"/>
          <p:cNvSpPr/>
          <p:nvPr/>
        </p:nvSpPr>
        <p:spPr>
          <a:xfrm>
            <a:off x="10982325" y="3143250"/>
            <a:ext cx="381000" cy="962025"/>
          </a:xfrm>
          <a:custGeom>
            <a:avLst/>
            <a:gdLst/>
            <a:ahLst/>
            <a:cxnLst/>
            <a:rect l="l" t="t" r="r" b="b"/>
            <a:pathLst>
              <a:path w="381000" h="962025">
                <a:moveTo>
                  <a:pt x="0" y="962025"/>
                </a:moveTo>
                <a:lnTo>
                  <a:pt x="381000" y="962025"/>
                </a:lnTo>
                <a:lnTo>
                  <a:pt x="381000" y="0"/>
                </a:lnTo>
                <a:lnTo>
                  <a:pt x="0" y="0"/>
                </a:lnTo>
                <a:lnTo>
                  <a:pt x="0" y="96202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bg object 49"/>
          <p:cNvSpPr/>
          <p:nvPr/>
        </p:nvSpPr>
        <p:spPr>
          <a:xfrm>
            <a:off x="7848600" y="5114925"/>
            <a:ext cx="390525" cy="1104900"/>
          </a:xfrm>
          <a:custGeom>
            <a:avLst/>
            <a:gdLst/>
            <a:ahLst/>
            <a:cxnLst/>
            <a:rect l="l" t="t" r="r" b="b"/>
            <a:pathLst>
              <a:path w="390525" h="1104900">
                <a:moveTo>
                  <a:pt x="390525" y="0"/>
                </a:moveTo>
                <a:lnTo>
                  <a:pt x="0" y="0"/>
                </a:lnTo>
                <a:lnTo>
                  <a:pt x="0" y="1104900"/>
                </a:lnTo>
                <a:lnTo>
                  <a:pt x="390525" y="1104900"/>
                </a:lnTo>
                <a:lnTo>
                  <a:pt x="390525" y="0"/>
                </a:lnTo>
                <a:close/>
              </a:path>
            </a:pathLst>
          </a:custGeom>
          <a:solidFill>
            <a:srgbClr val="6600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bg object 50"/>
          <p:cNvSpPr/>
          <p:nvPr/>
        </p:nvSpPr>
        <p:spPr>
          <a:xfrm>
            <a:off x="7848600" y="5114925"/>
            <a:ext cx="390525" cy="1104900"/>
          </a:xfrm>
          <a:custGeom>
            <a:avLst/>
            <a:gdLst/>
            <a:ahLst/>
            <a:cxnLst/>
            <a:rect l="l" t="t" r="r" b="b"/>
            <a:pathLst>
              <a:path w="390525" h="1104900">
                <a:moveTo>
                  <a:pt x="0" y="1104900"/>
                </a:moveTo>
                <a:lnTo>
                  <a:pt x="390525" y="1104900"/>
                </a:lnTo>
                <a:lnTo>
                  <a:pt x="390525" y="0"/>
                </a:lnTo>
                <a:lnTo>
                  <a:pt x="0" y="0"/>
                </a:lnTo>
                <a:lnTo>
                  <a:pt x="0" y="11049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bg object 51"/>
          <p:cNvSpPr/>
          <p:nvPr/>
        </p:nvSpPr>
        <p:spPr>
          <a:xfrm>
            <a:off x="8258175" y="5276850"/>
            <a:ext cx="390525" cy="914400"/>
          </a:xfrm>
          <a:custGeom>
            <a:avLst/>
            <a:gdLst/>
            <a:ahLst/>
            <a:cxnLst/>
            <a:rect l="l" t="t" r="r" b="b"/>
            <a:pathLst>
              <a:path w="390525" h="914400">
                <a:moveTo>
                  <a:pt x="390525" y="0"/>
                </a:moveTo>
                <a:lnTo>
                  <a:pt x="0" y="0"/>
                </a:lnTo>
                <a:lnTo>
                  <a:pt x="0" y="914400"/>
                </a:lnTo>
                <a:lnTo>
                  <a:pt x="390525" y="914400"/>
                </a:lnTo>
                <a:lnTo>
                  <a:pt x="390525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bg object 52"/>
          <p:cNvSpPr/>
          <p:nvPr/>
        </p:nvSpPr>
        <p:spPr>
          <a:xfrm>
            <a:off x="8258175" y="5276850"/>
            <a:ext cx="390525" cy="914400"/>
          </a:xfrm>
          <a:custGeom>
            <a:avLst/>
            <a:gdLst/>
            <a:ahLst/>
            <a:cxnLst/>
            <a:rect l="l" t="t" r="r" b="b"/>
            <a:pathLst>
              <a:path w="390525" h="914400">
                <a:moveTo>
                  <a:pt x="0" y="914400"/>
                </a:moveTo>
                <a:lnTo>
                  <a:pt x="390525" y="914400"/>
                </a:lnTo>
                <a:lnTo>
                  <a:pt x="390525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bg object 53"/>
          <p:cNvSpPr/>
          <p:nvPr/>
        </p:nvSpPr>
        <p:spPr>
          <a:xfrm>
            <a:off x="8667750" y="5067300"/>
            <a:ext cx="409575" cy="1133475"/>
          </a:xfrm>
          <a:custGeom>
            <a:avLst/>
            <a:gdLst/>
            <a:ahLst/>
            <a:cxnLst/>
            <a:rect l="l" t="t" r="r" b="b"/>
            <a:pathLst>
              <a:path w="409575" h="1133475">
                <a:moveTo>
                  <a:pt x="409575" y="0"/>
                </a:moveTo>
                <a:lnTo>
                  <a:pt x="0" y="0"/>
                </a:lnTo>
                <a:lnTo>
                  <a:pt x="0" y="1133475"/>
                </a:lnTo>
                <a:lnTo>
                  <a:pt x="409575" y="1133475"/>
                </a:lnTo>
                <a:lnTo>
                  <a:pt x="409575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bg object 54"/>
          <p:cNvSpPr/>
          <p:nvPr/>
        </p:nvSpPr>
        <p:spPr>
          <a:xfrm>
            <a:off x="8667750" y="5067300"/>
            <a:ext cx="409575" cy="1133475"/>
          </a:xfrm>
          <a:custGeom>
            <a:avLst/>
            <a:gdLst/>
            <a:ahLst/>
            <a:cxnLst/>
            <a:rect l="l" t="t" r="r" b="b"/>
            <a:pathLst>
              <a:path w="409575" h="1133475">
                <a:moveTo>
                  <a:pt x="0" y="1133475"/>
                </a:moveTo>
                <a:lnTo>
                  <a:pt x="409575" y="1133475"/>
                </a:lnTo>
                <a:lnTo>
                  <a:pt x="409575" y="0"/>
                </a:lnTo>
                <a:lnTo>
                  <a:pt x="0" y="0"/>
                </a:lnTo>
                <a:lnTo>
                  <a:pt x="0" y="113347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bg object 55"/>
          <p:cNvSpPr/>
          <p:nvPr/>
        </p:nvSpPr>
        <p:spPr>
          <a:xfrm>
            <a:off x="9096375" y="5162550"/>
            <a:ext cx="371475" cy="1038225"/>
          </a:xfrm>
          <a:custGeom>
            <a:avLst/>
            <a:gdLst/>
            <a:ahLst/>
            <a:cxnLst/>
            <a:rect l="l" t="t" r="r" b="b"/>
            <a:pathLst>
              <a:path w="371475" h="1038225">
                <a:moveTo>
                  <a:pt x="371475" y="0"/>
                </a:moveTo>
                <a:lnTo>
                  <a:pt x="0" y="0"/>
                </a:lnTo>
                <a:lnTo>
                  <a:pt x="0" y="1038225"/>
                </a:lnTo>
                <a:lnTo>
                  <a:pt x="371475" y="1038225"/>
                </a:lnTo>
                <a:lnTo>
                  <a:pt x="371475" y="0"/>
                </a:lnTo>
                <a:close/>
              </a:path>
            </a:pathLst>
          </a:custGeom>
          <a:solidFill>
            <a:srgbClr val="9933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bg object 56"/>
          <p:cNvSpPr/>
          <p:nvPr/>
        </p:nvSpPr>
        <p:spPr>
          <a:xfrm>
            <a:off x="9096375" y="5162550"/>
            <a:ext cx="371475" cy="1038225"/>
          </a:xfrm>
          <a:custGeom>
            <a:avLst/>
            <a:gdLst/>
            <a:ahLst/>
            <a:cxnLst/>
            <a:rect l="l" t="t" r="r" b="b"/>
            <a:pathLst>
              <a:path w="371475" h="1038225">
                <a:moveTo>
                  <a:pt x="0" y="1038225"/>
                </a:moveTo>
                <a:lnTo>
                  <a:pt x="371475" y="1038225"/>
                </a:lnTo>
                <a:lnTo>
                  <a:pt x="371475" y="0"/>
                </a:lnTo>
                <a:lnTo>
                  <a:pt x="0" y="0"/>
                </a:lnTo>
                <a:lnTo>
                  <a:pt x="0" y="103822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bg object 57"/>
          <p:cNvSpPr/>
          <p:nvPr/>
        </p:nvSpPr>
        <p:spPr>
          <a:xfrm>
            <a:off x="9486900" y="5248275"/>
            <a:ext cx="409575" cy="971550"/>
          </a:xfrm>
          <a:custGeom>
            <a:avLst/>
            <a:gdLst/>
            <a:ahLst/>
            <a:cxnLst/>
            <a:rect l="l" t="t" r="r" b="b"/>
            <a:pathLst>
              <a:path w="409575" h="971550">
                <a:moveTo>
                  <a:pt x="409575" y="0"/>
                </a:moveTo>
                <a:lnTo>
                  <a:pt x="0" y="0"/>
                </a:lnTo>
                <a:lnTo>
                  <a:pt x="0" y="971550"/>
                </a:lnTo>
                <a:lnTo>
                  <a:pt x="409575" y="971550"/>
                </a:lnTo>
                <a:lnTo>
                  <a:pt x="409575" y="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bg object 58"/>
          <p:cNvSpPr/>
          <p:nvPr/>
        </p:nvSpPr>
        <p:spPr>
          <a:xfrm>
            <a:off x="9486900" y="5248275"/>
            <a:ext cx="409575" cy="971550"/>
          </a:xfrm>
          <a:custGeom>
            <a:avLst/>
            <a:gdLst/>
            <a:ahLst/>
            <a:cxnLst/>
            <a:rect l="l" t="t" r="r" b="b"/>
            <a:pathLst>
              <a:path w="409575" h="971550">
                <a:moveTo>
                  <a:pt x="0" y="971550"/>
                </a:moveTo>
                <a:lnTo>
                  <a:pt x="409575" y="971550"/>
                </a:lnTo>
                <a:lnTo>
                  <a:pt x="409575" y="0"/>
                </a:lnTo>
                <a:lnTo>
                  <a:pt x="0" y="0"/>
                </a:lnTo>
                <a:lnTo>
                  <a:pt x="0" y="97155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bg object 59"/>
          <p:cNvSpPr/>
          <p:nvPr/>
        </p:nvSpPr>
        <p:spPr>
          <a:xfrm>
            <a:off x="9896475" y="4924425"/>
            <a:ext cx="628650" cy="1276350"/>
          </a:xfrm>
          <a:custGeom>
            <a:avLst/>
            <a:gdLst/>
            <a:ahLst/>
            <a:cxnLst/>
            <a:rect l="l" t="t" r="r" b="b"/>
            <a:pathLst>
              <a:path w="628650" h="1276350">
                <a:moveTo>
                  <a:pt x="628650" y="714375"/>
                </a:moveTo>
                <a:lnTo>
                  <a:pt x="0" y="714375"/>
                </a:lnTo>
                <a:lnTo>
                  <a:pt x="0" y="1276350"/>
                </a:lnTo>
                <a:lnTo>
                  <a:pt x="628650" y="1276350"/>
                </a:lnTo>
                <a:lnTo>
                  <a:pt x="628650" y="714375"/>
                </a:lnTo>
                <a:close/>
              </a:path>
              <a:path w="628650" h="1276350">
                <a:moveTo>
                  <a:pt x="628650" y="0"/>
                </a:moveTo>
                <a:lnTo>
                  <a:pt x="0" y="0"/>
                </a:lnTo>
                <a:lnTo>
                  <a:pt x="0" y="457200"/>
                </a:lnTo>
                <a:lnTo>
                  <a:pt x="628650" y="457200"/>
                </a:lnTo>
                <a:lnTo>
                  <a:pt x="628650" y="0"/>
                </a:lnTo>
                <a:close/>
              </a:path>
            </a:pathLst>
          </a:custGeom>
          <a:solidFill>
            <a:srgbClr val="FF66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bg object 60"/>
          <p:cNvSpPr/>
          <p:nvPr/>
        </p:nvSpPr>
        <p:spPr>
          <a:xfrm>
            <a:off x="9896475" y="4924425"/>
            <a:ext cx="628650" cy="1276350"/>
          </a:xfrm>
          <a:custGeom>
            <a:avLst/>
            <a:gdLst/>
            <a:ahLst/>
            <a:cxnLst/>
            <a:rect l="l" t="t" r="r" b="b"/>
            <a:pathLst>
              <a:path w="628650" h="1276350">
                <a:moveTo>
                  <a:pt x="0" y="1276350"/>
                </a:moveTo>
                <a:lnTo>
                  <a:pt x="628650" y="1276350"/>
                </a:lnTo>
                <a:lnTo>
                  <a:pt x="628650" y="0"/>
                </a:lnTo>
                <a:lnTo>
                  <a:pt x="0" y="0"/>
                </a:lnTo>
                <a:lnTo>
                  <a:pt x="0" y="127635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bg object 61"/>
          <p:cNvSpPr/>
          <p:nvPr/>
        </p:nvSpPr>
        <p:spPr>
          <a:xfrm>
            <a:off x="10544175" y="5276850"/>
            <a:ext cx="438150" cy="923925"/>
          </a:xfrm>
          <a:custGeom>
            <a:avLst/>
            <a:gdLst/>
            <a:ahLst/>
            <a:cxnLst/>
            <a:rect l="l" t="t" r="r" b="b"/>
            <a:pathLst>
              <a:path w="438150" h="923925">
                <a:moveTo>
                  <a:pt x="438150" y="0"/>
                </a:moveTo>
                <a:lnTo>
                  <a:pt x="0" y="0"/>
                </a:lnTo>
                <a:lnTo>
                  <a:pt x="0" y="923925"/>
                </a:lnTo>
                <a:lnTo>
                  <a:pt x="438150" y="923925"/>
                </a:lnTo>
                <a:lnTo>
                  <a:pt x="43815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bg object 62"/>
          <p:cNvSpPr/>
          <p:nvPr/>
        </p:nvSpPr>
        <p:spPr>
          <a:xfrm>
            <a:off x="10544175" y="5276850"/>
            <a:ext cx="438150" cy="923925"/>
          </a:xfrm>
          <a:custGeom>
            <a:avLst/>
            <a:gdLst/>
            <a:ahLst/>
            <a:cxnLst/>
            <a:rect l="l" t="t" r="r" b="b"/>
            <a:pathLst>
              <a:path w="438150" h="923925">
                <a:moveTo>
                  <a:pt x="0" y="923925"/>
                </a:moveTo>
                <a:lnTo>
                  <a:pt x="438150" y="923925"/>
                </a:lnTo>
                <a:lnTo>
                  <a:pt x="438150" y="0"/>
                </a:lnTo>
                <a:lnTo>
                  <a:pt x="0" y="0"/>
                </a:lnTo>
                <a:lnTo>
                  <a:pt x="0" y="92392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bg object 63"/>
          <p:cNvSpPr/>
          <p:nvPr/>
        </p:nvSpPr>
        <p:spPr>
          <a:xfrm>
            <a:off x="10982325" y="5076825"/>
            <a:ext cx="428625" cy="1133475"/>
          </a:xfrm>
          <a:custGeom>
            <a:avLst/>
            <a:gdLst/>
            <a:ahLst/>
            <a:cxnLst/>
            <a:rect l="l" t="t" r="r" b="b"/>
            <a:pathLst>
              <a:path w="428625" h="1133475">
                <a:moveTo>
                  <a:pt x="428625" y="0"/>
                </a:moveTo>
                <a:lnTo>
                  <a:pt x="0" y="0"/>
                </a:lnTo>
                <a:lnTo>
                  <a:pt x="0" y="1133475"/>
                </a:lnTo>
                <a:lnTo>
                  <a:pt x="428625" y="1133475"/>
                </a:lnTo>
                <a:lnTo>
                  <a:pt x="428625" y="0"/>
                </a:lnTo>
                <a:close/>
              </a:path>
            </a:pathLst>
          </a:custGeom>
          <a:solidFill>
            <a:srgbClr val="FF33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bg object 64"/>
          <p:cNvSpPr/>
          <p:nvPr/>
        </p:nvSpPr>
        <p:spPr>
          <a:xfrm>
            <a:off x="10982325" y="5076825"/>
            <a:ext cx="428625" cy="1133475"/>
          </a:xfrm>
          <a:custGeom>
            <a:avLst/>
            <a:gdLst/>
            <a:ahLst/>
            <a:cxnLst/>
            <a:rect l="l" t="t" r="r" b="b"/>
            <a:pathLst>
              <a:path w="428625" h="1133475">
                <a:moveTo>
                  <a:pt x="0" y="1133475"/>
                </a:moveTo>
                <a:lnTo>
                  <a:pt x="428625" y="1133475"/>
                </a:lnTo>
                <a:lnTo>
                  <a:pt x="428625" y="0"/>
                </a:lnTo>
                <a:lnTo>
                  <a:pt x="0" y="0"/>
                </a:lnTo>
                <a:lnTo>
                  <a:pt x="0" y="113347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bg object 65"/>
          <p:cNvSpPr/>
          <p:nvPr/>
        </p:nvSpPr>
        <p:spPr>
          <a:xfrm>
            <a:off x="9896475" y="5381625"/>
            <a:ext cx="628650" cy="257175"/>
          </a:xfrm>
          <a:custGeom>
            <a:avLst/>
            <a:gdLst/>
            <a:ahLst/>
            <a:cxnLst/>
            <a:rect l="l" t="t" r="r" b="b"/>
            <a:pathLst>
              <a:path w="628650" h="257175">
                <a:moveTo>
                  <a:pt x="628650" y="0"/>
                </a:moveTo>
                <a:lnTo>
                  <a:pt x="0" y="0"/>
                </a:lnTo>
                <a:lnTo>
                  <a:pt x="0" y="257175"/>
                </a:lnTo>
                <a:lnTo>
                  <a:pt x="628650" y="257175"/>
                </a:lnTo>
                <a:lnTo>
                  <a:pt x="62865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bg object 66"/>
          <p:cNvSpPr/>
          <p:nvPr/>
        </p:nvSpPr>
        <p:spPr>
          <a:xfrm>
            <a:off x="9896475" y="5381625"/>
            <a:ext cx="628650" cy="257175"/>
          </a:xfrm>
          <a:custGeom>
            <a:avLst/>
            <a:gdLst/>
            <a:ahLst/>
            <a:cxnLst/>
            <a:rect l="l" t="t" r="r" b="b"/>
            <a:pathLst>
              <a:path w="628650" h="257175">
                <a:moveTo>
                  <a:pt x="0" y="257175"/>
                </a:moveTo>
                <a:lnTo>
                  <a:pt x="628650" y="257175"/>
                </a:lnTo>
                <a:lnTo>
                  <a:pt x="628650" y="0"/>
                </a:lnTo>
                <a:lnTo>
                  <a:pt x="0" y="0"/>
                </a:lnTo>
                <a:lnTo>
                  <a:pt x="0" y="25717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bg object 67"/>
          <p:cNvSpPr/>
          <p:nvPr/>
        </p:nvSpPr>
        <p:spPr>
          <a:xfrm>
            <a:off x="581025" y="247650"/>
            <a:ext cx="6315075" cy="3028950"/>
          </a:xfrm>
          <a:custGeom>
            <a:avLst/>
            <a:gdLst/>
            <a:ahLst/>
            <a:cxnLst/>
            <a:rect l="l" t="t" r="r" b="b"/>
            <a:pathLst>
              <a:path w="6315075" h="3028950">
                <a:moveTo>
                  <a:pt x="0" y="3028950"/>
                </a:moveTo>
                <a:lnTo>
                  <a:pt x="6315075" y="3028950"/>
                </a:lnTo>
                <a:lnTo>
                  <a:pt x="6315075" y="0"/>
                </a:lnTo>
                <a:lnTo>
                  <a:pt x="0" y="0"/>
                </a:lnTo>
                <a:lnTo>
                  <a:pt x="0" y="3028950"/>
                </a:lnTo>
                <a:close/>
              </a:path>
            </a:pathLst>
          </a:custGeom>
          <a:solidFill>
            <a:srgbClr val="843B0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bg object 68"/>
          <p:cNvSpPr/>
          <p:nvPr/>
        </p:nvSpPr>
        <p:spPr>
          <a:xfrm>
            <a:off x="581025" y="247650"/>
            <a:ext cx="6315075" cy="3086100"/>
          </a:xfrm>
          <a:custGeom>
            <a:avLst/>
            <a:gdLst/>
            <a:ahLst/>
            <a:cxnLst/>
            <a:rect l="l" t="t" r="r" b="b"/>
            <a:pathLst>
              <a:path w="6315075" h="3086100">
                <a:moveTo>
                  <a:pt x="0" y="3086100"/>
                </a:moveTo>
                <a:lnTo>
                  <a:pt x="6315075" y="3086100"/>
                </a:lnTo>
                <a:lnTo>
                  <a:pt x="6315075" y="0"/>
                </a:lnTo>
                <a:lnTo>
                  <a:pt x="0" y="0"/>
                </a:lnTo>
                <a:lnTo>
                  <a:pt x="0" y="3086100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bg object 69"/>
          <p:cNvSpPr/>
          <p:nvPr/>
        </p:nvSpPr>
        <p:spPr>
          <a:xfrm>
            <a:off x="904875" y="561975"/>
            <a:ext cx="5695950" cy="2476500"/>
          </a:xfrm>
          <a:custGeom>
            <a:avLst/>
            <a:gdLst/>
            <a:ahLst/>
            <a:cxnLst/>
            <a:rect l="l" t="t" r="r" b="b"/>
            <a:pathLst>
              <a:path w="5695950" h="2476500">
                <a:moveTo>
                  <a:pt x="5695950" y="0"/>
                </a:moveTo>
                <a:lnTo>
                  <a:pt x="0" y="0"/>
                </a:lnTo>
                <a:lnTo>
                  <a:pt x="0" y="2476500"/>
                </a:lnTo>
                <a:lnTo>
                  <a:pt x="5695950" y="2476500"/>
                </a:lnTo>
                <a:lnTo>
                  <a:pt x="569595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bg object 70"/>
          <p:cNvSpPr/>
          <p:nvPr/>
        </p:nvSpPr>
        <p:spPr>
          <a:xfrm>
            <a:off x="904875" y="561975"/>
            <a:ext cx="5695950" cy="2476500"/>
          </a:xfrm>
          <a:custGeom>
            <a:avLst/>
            <a:gdLst/>
            <a:ahLst/>
            <a:cxnLst/>
            <a:rect l="l" t="t" r="r" b="b"/>
            <a:pathLst>
              <a:path w="5695950" h="2476500">
                <a:moveTo>
                  <a:pt x="0" y="2476500"/>
                </a:moveTo>
                <a:lnTo>
                  <a:pt x="5695950" y="2476500"/>
                </a:lnTo>
                <a:lnTo>
                  <a:pt x="5695950" y="0"/>
                </a:lnTo>
                <a:lnTo>
                  <a:pt x="0" y="0"/>
                </a:lnTo>
                <a:lnTo>
                  <a:pt x="0" y="2476500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bg object 71"/>
          <p:cNvSpPr/>
          <p:nvPr/>
        </p:nvSpPr>
        <p:spPr>
          <a:xfrm>
            <a:off x="228600" y="3276600"/>
            <a:ext cx="7019925" cy="342900"/>
          </a:xfrm>
          <a:custGeom>
            <a:avLst/>
            <a:gdLst/>
            <a:ahLst/>
            <a:cxnLst/>
            <a:rect l="l" t="t" r="r" b="b"/>
            <a:pathLst>
              <a:path w="7019925" h="342900">
                <a:moveTo>
                  <a:pt x="7019925" y="0"/>
                </a:moveTo>
                <a:lnTo>
                  <a:pt x="0" y="0"/>
                </a:lnTo>
                <a:lnTo>
                  <a:pt x="0" y="342900"/>
                </a:lnTo>
                <a:lnTo>
                  <a:pt x="7019925" y="342900"/>
                </a:lnTo>
                <a:lnTo>
                  <a:pt x="7019925" y="0"/>
                </a:lnTo>
                <a:close/>
              </a:path>
            </a:pathLst>
          </a:custGeom>
          <a:solidFill>
            <a:srgbClr val="171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bg object 72"/>
          <p:cNvSpPr/>
          <p:nvPr/>
        </p:nvSpPr>
        <p:spPr>
          <a:xfrm>
            <a:off x="228600" y="3276600"/>
            <a:ext cx="7019925" cy="342900"/>
          </a:xfrm>
          <a:custGeom>
            <a:avLst/>
            <a:gdLst/>
            <a:ahLst/>
            <a:cxnLst/>
            <a:rect l="l" t="t" r="r" b="b"/>
            <a:pathLst>
              <a:path w="7019925" h="342900">
                <a:moveTo>
                  <a:pt x="0" y="342900"/>
                </a:moveTo>
                <a:lnTo>
                  <a:pt x="7019925" y="342900"/>
                </a:lnTo>
                <a:lnTo>
                  <a:pt x="7019925" y="0"/>
                </a:lnTo>
                <a:lnTo>
                  <a:pt x="0" y="0"/>
                </a:lnTo>
                <a:lnTo>
                  <a:pt x="0" y="3429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bg object 73"/>
          <p:cNvSpPr/>
          <p:nvPr/>
        </p:nvSpPr>
        <p:spPr>
          <a:xfrm>
            <a:off x="38100" y="2105023"/>
            <a:ext cx="5067300" cy="4752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bg object 74"/>
          <p:cNvSpPr/>
          <p:nvPr/>
        </p:nvSpPr>
        <p:spPr>
          <a:xfrm>
            <a:off x="4886325" y="1904999"/>
            <a:ext cx="5476875" cy="49434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bg object 75"/>
          <p:cNvSpPr/>
          <p:nvPr/>
        </p:nvSpPr>
        <p:spPr>
          <a:xfrm>
            <a:off x="314325" y="219075"/>
            <a:ext cx="609600" cy="609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bg object 76"/>
          <p:cNvSpPr/>
          <p:nvPr/>
        </p:nvSpPr>
        <p:spPr>
          <a:xfrm>
            <a:off x="1000125" y="457200"/>
            <a:ext cx="5724525" cy="25336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2735"/>
              </a:lnSpc>
            </a:pPr>
            <a:r>
              <a:rPr dirty="0" spc="5"/>
              <a:t>F</a:t>
            </a:r>
            <a:r>
              <a:rPr dirty="0" spc="-30"/>
              <a:t>O</a:t>
            </a:r>
            <a:r>
              <a:rPr dirty="0" spc="-70"/>
              <a:t>T</a:t>
            </a:r>
            <a:r>
              <a:rPr dirty="0" spc="15"/>
              <a:t>O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3133725"/>
          </a:xfrm>
          <a:custGeom>
            <a:avLst/>
            <a:gdLst/>
            <a:ahLst/>
            <a:cxnLst/>
            <a:rect l="l" t="t" r="r" b="b"/>
            <a:pathLst>
              <a:path w="12192000" h="3133725">
                <a:moveTo>
                  <a:pt x="0" y="3133725"/>
                </a:moveTo>
                <a:lnTo>
                  <a:pt x="12192000" y="3133725"/>
                </a:lnTo>
                <a:lnTo>
                  <a:pt x="12192000" y="0"/>
                </a:lnTo>
                <a:lnTo>
                  <a:pt x="0" y="0"/>
                </a:lnTo>
                <a:lnTo>
                  <a:pt x="0" y="3133725"/>
                </a:lnTo>
                <a:close/>
              </a:path>
            </a:pathLst>
          </a:custGeom>
          <a:solidFill>
            <a:srgbClr val="9933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4019550"/>
            <a:ext cx="12192000" cy="2838450"/>
          </a:xfrm>
          <a:custGeom>
            <a:avLst/>
            <a:gdLst/>
            <a:ahLst/>
            <a:cxnLst/>
            <a:rect l="l" t="t" r="r" b="b"/>
            <a:pathLst>
              <a:path w="12192000" h="2838450">
                <a:moveTo>
                  <a:pt x="12192000" y="0"/>
                </a:moveTo>
                <a:lnTo>
                  <a:pt x="0" y="0"/>
                </a:lnTo>
                <a:lnTo>
                  <a:pt x="0" y="2838450"/>
                </a:lnTo>
                <a:lnTo>
                  <a:pt x="12192000" y="283845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4019550"/>
            <a:ext cx="12192000" cy="2838450"/>
          </a:xfrm>
          <a:custGeom>
            <a:avLst/>
            <a:gdLst/>
            <a:ahLst/>
            <a:cxnLst/>
            <a:rect l="l" t="t" r="r" b="b"/>
            <a:pathLst>
              <a:path w="12192000" h="2838450">
                <a:moveTo>
                  <a:pt x="0" y="2838450"/>
                </a:moveTo>
                <a:lnTo>
                  <a:pt x="12192000" y="2838450"/>
                </a:lnTo>
                <a:lnTo>
                  <a:pt x="12192000" y="0"/>
                </a:lnTo>
                <a:lnTo>
                  <a:pt x="0" y="0"/>
                </a:lnTo>
                <a:lnTo>
                  <a:pt x="0" y="2838450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3133725"/>
            <a:ext cx="12192000" cy="885825"/>
          </a:xfrm>
          <a:custGeom>
            <a:avLst/>
            <a:gdLst/>
            <a:ahLst/>
            <a:cxnLst/>
            <a:rect l="l" t="t" r="r" b="b"/>
            <a:pathLst>
              <a:path w="12192000" h="885825">
                <a:moveTo>
                  <a:pt x="12192000" y="0"/>
                </a:moveTo>
                <a:lnTo>
                  <a:pt x="0" y="0"/>
                </a:lnTo>
                <a:lnTo>
                  <a:pt x="0" y="885825"/>
                </a:lnTo>
                <a:lnTo>
                  <a:pt x="12192000" y="885825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3133725"/>
            <a:ext cx="12192000" cy="885825"/>
          </a:xfrm>
          <a:custGeom>
            <a:avLst/>
            <a:gdLst/>
            <a:ahLst/>
            <a:cxnLst/>
            <a:rect l="l" t="t" r="r" b="b"/>
            <a:pathLst>
              <a:path w="12192000" h="885825">
                <a:moveTo>
                  <a:pt x="0" y="885825"/>
                </a:moveTo>
                <a:lnTo>
                  <a:pt x="12192000" y="885825"/>
                </a:lnTo>
                <a:lnTo>
                  <a:pt x="12192000" y="0"/>
                </a:lnTo>
                <a:lnTo>
                  <a:pt x="0" y="0"/>
                </a:lnTo>
                <a:lnTo>
                  <a:pt x="0" y="885825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342900" y="180975"/>
            <a:ext cx="2171700" cy="2057400"/>
          </a:xfrm>
          <a:custGeom>
            <a:avLst/>
            <a:gdLst/>
            <a:ahLst/>
            <a:cxnLst/>
            <a:rect l="l" t="t" r="r" b="b"/>
            <a:pathLst>
              <a:path w="2171700" h="2057400">
                <a:moveTo>
                  <a:pt x="1828800" y="0"/>
                </a:moveTo>
                <a:lnTo>
                  <a:pt x="342912" y="0"/>
                </a:lnTo>
                <a:lnTo>
                  <a:pt x="296382" y="3130"/>
                </a:lnTo>
                <a:lnTo>
                  <a:pt x="251753" y="12250"/>
                </a:lnTo>
                <a:lnTo>
                  <a:pt x="209436" y="26949"/>
                </a:lnTo>
                <a:lnTo>
                  <a:pt x="169839" y="46820"/>
                </a:lnTo>
                <a:lnTo>
                  <a:pt x="133370" y="71454"/>
                </a:lnTo>
                <a:lnTo>
                  <a:pt x="100437" y="100441"/>
                </a:lnTo>
                <a:lnTo>
                  <a:pt x="71451" y="133373"/>
                </a:lnTo>
                <a:lnTo>
                  <a:pt x="46818" y="169841"/>
                </a:lnTo>
                <a:lnTo>
                  <a:pt x="26948" y="209436"/>
                </a:lnTo>
                <a:lnTo>
                  <a:pt x="12249" y="251751"/>
                </a:lnTo>
                <a:lnTo>
                  <a:pt x="3130" y="296375"/>
                </a:lnTo>
                <a:lnTo>
                  <a:pt x="0" y="342900"/>
                </a:lnTo>
                <a:lnTo>
                  <a:pt x="0" y="1714500"/>
                </a:lnTo>
                <a:lnTo>
                  <a:pt x="3130" y="1761024"/>
                </a:lnTo>
                <a:lnTo>
                  <a:pt x="12249" y="1805648"/>
                </a:lnTo>
                <a:lnTo>
                  <a:pt x="26948" y="1847963"/>
                </a:lnTo>
                <a:lnTo>
                  <a:pt x="46818" y="1887558"/>
                </a:lnTo>
                <a:lnTo>
                  <a:pt x="71451" y="1924026"/>
                </a:lnTo>
                <a:lnTo>
                  <a:pt x="100437" y="1956958"/>
                </a:lnTo>
                <a:lnTo>
                  <a:pt x="133370" y="1985945"/>
                </a:lnTo>
                <a:lnTo>
                  <a:pt x="169839" y="2010579"/>
                </a:lnTo>
                <a:lnTo>
                  <a:pt x="209436" y="2030450"/>
                </a:lnTo>
                <a:lnTo>
                  <a:pt x="251753" y="2045149"/>
                </a:lnTo>
                <a:lnTo>
                  <a:pt x="296382" y="2054269"/>
                </a:lnTo>
                <a:lnTo>
                  <a:pt x="342912" y="2057400"/>
                </a:lnTo>
                <a:lnTo>
                  <a:pt x="1828800" y="2057400"/>
                </a:lnTo>
                <a:lnTo>
                  <a:pt x="1875324" y="2054269"/>
                </a:lnTo>
                <a:lnTo>
                  <a:pt x="1919948" y="2045149"/>
                </a:lnTo>
                <a:lnTo>
                  <a:pt x="1962263" y="2030450"/>
                </a:lnTo>
                <a:lnTo>
                  <a:pt x="2001858" y="2010579"/>
                </a:lnTo>
                <a:lnTo>
                  <a:pt x="2038326" y="1985945"/>
                </a:lnTo>
                <a:lnTo>
                  <a:pt x="2071258" y="1956958"/>
                </a:lnTo>
                <a:lnTo>
                  <a:pt x="2100245" y="1924026"/>
                </a:lnTo>
                <a:lnTo>
                  <a:pt x="2124879" y="1887558"/>
                </a:lnTo>
                <a:lnTo>
                  <a:pt x="2144750" y="1847963"/>
                </a:lnTo>
                <a:lnTo>
                  <a:pt x="2159449" y="1805648"/>
                </a:lnTo>
                <a:lnTo>
                  <a:pt x="2168569" y="1761024"/>
                </a:lnTo>
                <a:lnTo>
                  <a:pt x="2171700" y="1714500"/>
                </a:lnTo>
                <a:lnTo>
                  <a:pt x="2171700" y="342900"/>
                </a:lnTo>
                <a:lnTo>
                  <a:pt x="2168569" y="296375"/>
                </a:lnTo>
                <a:lnTo>
                  <a:pt x="2159449" y="251751"/>
                </a:lnTo>
                <a:lnTo>
                  <a:pt x="2144750" y="209436"/>
                </a:lnTo>
                <a:lnTo>
                  <a:pt x="2124879" y="169841"/>
                </a:lnTo>
                <a:lnTo>
                  <a:pt x="2100245" y="133373"/>
                </a:lnTo>
                <a:lnTo>
                  <a:pt x="2071258" y="100441"/>
                </a:lnTo>
                <a:lnTo>
                  <a:pt x="2038326" y="71454"/>
                </a:lnTo>
                <a:lnTo>
                  <a:pt x="2001858" y="46820"/>
                </a:lnTo>
                <a:lnTo>
                  <a:pt x="1962263" y="26949"/>
                </a:lnTo>
                <a:lnTo>
                  <a:pt x="1919948" y="12250"/>
                </a:lnTo>
                <a:lnTo>
                  <a:pt x="1875324" y="3130"/>
                </a:lnTo>
                <a:lnTo>
                  <a:pt x="182880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342900" y="180975"/>
            <a:ext cx="2171700" cy="2057400"/>
          </a:xfrm>
          <a:custGeom>
            <a:avLst/>
            <a:gdLst/>
            <a:ahLst/>
            <a:cxnLst/>
            <a:rect l="l" t="t" r="r" b="b"/>
            <a:pathLst>
              <a:path w="2171700" h="2057400">
                <a:moveTo>
                  <a:pt x="0" y="342900"/>
                </a:moveTo>
                <a:lnTo>
                  <a:pt x="3130" y="296375"/>
                </a:lnTo>
                <a:lnTo>
                  <a:pt x="12249" y="251751"/>
                </a:lnTo>
                <a:lnTo>
                  <a:pt x="26948" y="209436"/>
                </a:lnTo>
                <a:lnTo>
                  <a:pt x="46818" y="169841"/>
                </a:lnTo>
                <a:lnTo>
                  <a:pt x="71451" y="133373"/>
                </a:lnTo>
                <a:lnTo>
                  <a:pt x="100437" y="100441"/>
                </a:lnTo>
                <a:lnTo>
                  <a:pt x="133370" y="71454"/>
                </a:lnTo>
                <a:lnTo>
                  <a:pt x="169839" y="46820"/>
                </a:lnTo>
                <a:lnTo>
                  <a:pt x="209436" y="26949"/>
                </a:lnTo>
                <a:lnTo>
                  <a:pt x="251753" y="12250"/>
                </a:lnTo>
                <a:lnTo>
                  <a:pt x="296382" y="3130"/>
                </a:lnTo>
                <a:lnTo>
                  <a:pt x="342912" y="0"/>
                </a:lnTo>
                <a:lnTo>
                  <a:pt x="1828800" y="0"/>
                </a:lnTo>
                <a:lnTo>
                  <a:pt x="1875324" y="3130"/>
                </a:lnTo>
                <a:lnTo>
                  <a:pt x="1919948" y="12250"/>
                </a:lnTo>
                <a:lnTo>
                  <a:pt x="1962263" y="26949"/>
                </a:lnTo>
                <a:lnTo>
                  <a:pt x="2001858" y="46820"/>
                </a:lnTo>
                <a:lnTo>
                  <a:pt x="2038326" y="71454"/>
                </a:lnTo>
                <a:lnTo>
                  <a:pt x="2071258" y="100441"/>
                </a:lnTo>
                <a:lnTo>
                  <a:pt x="2100245" y="133373"/>
                </a:lnTo>
                <a:lnTo>
                  <a:pt x="2124879" y="169841"/>
                </a:lnTo>
                <a:lnTo>
                  <a:pt x="2144750" y="209436"/>
                </a:lnTo>
                <a:lnTo>
                  <a:pt x="2159449" y="251751"/>
                </a:lnTo>
                <a:lnTo>
                  <a:pt x="2168569" y="296375"/>
                </a:lnTo>
                <a:lnTo>
                  <a:pt x="2171700" y="342900"/>
                </a:lnTo>
                <a:lnTo>
                  <a:pt x="2171700" y="1714500"/>
                </a:lnTo>
                <a:lnTo>
                  <a:pt x="2168569" y="1761024"/>
                </a:lnTo>
                <a:lnTo>
                  <a:pt x="2159449" y="1805648"/>
                </a:lnTo>
                <a:lnTo>
                  <a:pt x="2144750" y="1847963"/>
                </a:lnTo>
                <a:lnTo>
                  <a:pt x="2124879" y="1887558"/>
                </a:lnTo>
                <a:lnTo>
                  <a:pt x="2100245" y="1924026"/>
                </a:lnTo>
                <a:lnTo>
                  <a:pt x="2071258" y="1956958"/>
                </a:lnTo>
                <a:lnTo>
                  <a:pt x="2038326" y="1985945"/>
                </a:lnTo>
                <a:lnTo>
                  <a:pt x="2001858" y="2010579"/>
                </a:lnTo>
                <a:lnTo>
                  <a:pt x="1962263" y="2030450"/>
                </a:lnTo>
                <a:lnTo>
                  <a:pt x="1919948" y="2045149"/>
                </a:lnTo>
                <a:lnTo>
                  <a:pt x="1875324" y="2054269"/>
                </a:lnTo>
                <a:lnTo>
                  <a:pt x="1828800" y="2057400"/>
                </a:lnTo>
                <a:lnTo>
                  <a:pt x="342912" y="2057400"/>
                </a:lnTo>
                <a:lnTo>
                  <a:pt x="296382" y="2054269"/>
                </a:lnTo>
                <a:lnTo>
                  <a:pt x="251753" y="2045149"/>
                </a:lnTo>
                <a:lnTo>
                  <a:pt x="209436" y="2030450"/>
                </a:lnTo>
                <a:lnTo>
                  <a:pt x="169839" y="2010579"/>
                </a:lnTo>
                <a:lnTo>
                  <a:pt x="133370" y="1985945"/>
                </a:lnTo>
                <a:lnTo>
                  <a:pt x="100437" y="1956958"/>
                </a:lnTo>
                <a:lnTo>
                  <a:pt x="71451" y="1924026"/>
                </a:lnTo>
                <a:lnTo>
                  <a:pt x="46818" y="1887558"/>
                </a:lnTo>
                <a:lnTo>
                  <a:pt x="26948" y="1847963"/>
                </a:lnTo>
                <a:lnTo>
                  <a:pt x="12249" y="1805648"/>
                </a:lnTo>
                <a:lnTo>
                  <a:pt x="3130" y="1761024"/>
                </a:lnTo>
                <a:lnTo>
                  <a:pt x="0" y="1714500"/>
                </a:lnTo>
                <a:lnTo>
                  <a:pt x="0" y="342900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542925" y="400050"/>
            <a:ext cx="1790700" cy="1381125"/>
          </a:xfrm>
          <a:custGeom>
            <a:avLst/>
            <a:gdLst/>
            <a:ahLst/>
            <a:cxnLst/>
            <a:rect l="l" t="t" r="r" b="b"/>
            <a:pathLst>
              <a:path w="1790700" h="1381125">
                <a:moveTo>
                  <a:pt x="1560449" y="0"/>
                </a:moveTo>
                <a:lnTo>
                  <a:pt x="230187" y="0"/>
                </a:lnTo>
                <a:lnTo>
                  <a:pt x="183797" y="4679"/>
                </a:lnTo>
                <a:lnTo>
                  <a:pt x="140589" y="18099"/>
                </a:lnTo>
                <a:lnTo>
                  <a:pt x="101488" y="39333"/>
                </a:lnTo>
                <a:lnTo>
                  <a:pt x="67421" y="67452"/>
                </a:lnTo>
                <a:lnTo>
                  <a:pt x="39312" y="101531"/>
                </a:lnTo>
                <a:lnTo>
                  <a:pt x="18089" y="140642"/>
                </a:lnTo>
                <a:lnTo>
                  <a:pt x="4676" y="183858"/>
                </a:lnTo>
                <a:lnTo>
                  <a:pt x="0" y="230250"/>
                </a:lnTo>
                <a:lnTo>
                  <a:pt x="0" y="1150874"/>
                </a:lnTo>
                <a:lnTo>
                  <a:pt x="4676" y="1197266"/>
                </a:lnTo>
                <a:lnTo>
                  <a:pt x="18089" y="1240482"/>
                </a:lnTo>
                <a:lnTo>
                  <a:pt x="39312" y="1279593"/>
                </a:lnTo>
                <a:lnTo>
                  <a:pt x="67421" y="1313672"/>
                </a:lnTo>
                <a:lnTo>
                  <a:pt x="101488" y="1341791"/>
                </a:lnTo>
                <a:lnTo>
                  <a:pt x="140589" y="1363025"/>
                </a:lnTo>
                <a:lnTo>
                  <a:pt x="183797" y="1376445"/>
                </a:lnTo>
                <a:lnTo>
                  <a:pt x="230187" y="1381125"/>
                </a:lnTo>
                <a:lnTo>
                  <a:pt x="1560449" y="1381125"/>
                </a:lnTo>
                <a:lnTo>
                  <a:pt x="1606841" y="1376445"/>
                </a:lnTo>
                <a:lnTo>
                  <a:pt x="1650057" y="1363025"/>
                </a:lnTo>
                <a:lnTo>
                  <a:pt x="1689168" y="1341791"/>
                </a:lnTo>
                <a:lnTo>
                  <a:pt x="1723247" y="1313672"/>
                </a:lnTo>
                <a:lnTo>
                  <a:pt x="1751366" y="1279593"/>
                </a:lnTo>
                <a:lnTo>
                  <a:pt x="1772600" y="1240482"/>
                </a:lnTo>
                <a:lnTo>
                  <a:pt x="1786020" y="1197266"/>
                </a:lnTo>
                <a:lnTo>
                  <a:pt x="1790700" y="1150874"/>
                </a:lnTo>
                <a:lnTo>
                  <a:pt x="1790700" y="230250"/>
                </a:lnTo>
                <a:lnTo>
                  <a:pt x="1786020" y="183858"/>
                </a:lnTo>
                <a:lnTo>
                  <a:pt x="1772600" y="140642"/>
                </a:lnTo>
                <a:lnTo>
                  <a:pt x="1751366" y="101531"/>
                </a:lnTo>
                <a:lnTo>
                  <a:pt x="1723247" y="67452"/>
                </a:lnTo>
                <a:lnTo>
                  <a:pt x="1689168" y="39333"/>
                </a:lnTo>
                <a:lnTo>
                  <a:pt x="1650057" y="18099"/>
                </a:lnTo>
                <a:lnTo>
                  <a:pt x="1606841" y="4679"/>
                </a:lnTo>
                <a:lnTo>
                  <a:pt x="15604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542925" y="400050"/>
            <a:ext cx="1790700" cy="1381125"/>
          </a:xfrm>
          <a:custGeom>
            <a:avLst/>
            <a:gdLst/>
            <a:ahLst/>
            <a:cxnLst/>
            <a:rect l="l" t="t" r="r" b="b"/>
            <a:pathLst>
              <a:path w="1790700" h="1381125">
                <a:moveTo>
                  <a:pt x="0" y="230250"/>
                </a:moveTo>
                <a:lnTo>
                  <a:pt x="4676" y="183858"/>
                </a:lnTo>
                <a:lnTo>
                  <a:pt x="18089" y="140642"/>
                </a:lnTo>
                <a:lnTo>
                  <a:pt x="39312" y="101531"/>
                </a:lnTo>
                <a:lnTo>
                  <a:pt x="67421" y="67452"/>
                </a:lnTo>
                <a:lnTo>
                  <a:pt x="101488" y="39333"/>
                </a:lnTo>
                <a:lnTo>
                  <a:pt x="140589" y="18099"/>
                </a:lnTo>
                <a:lnTo>
                  <a:pt x="183797" y="4679"/>
                </a:lnTo>
                <a:lnTo>
                  <a:pt x="230187" y="0"/>
                </a:lnTo>
                <a:lnTo>
                  <a:pt x="1560449" y="0"/>
                </a:lnTo>
                <a:lnTo>
                  <a:pt x="1606841" y="4679"/>
                </a:lnTo>
                <a:lnTo>
                  <a:pt x="1650057" y="18099"/>
                </a:lnTo>
                <a:lnTo>
                  <a:pt x="1689168" y="39333"/>
                </a:lnTo>
                <a:lnTo>
                  <a:pt x="1723247" y="67452"/>
                </a:lnTo>
                <a:lnTo>
                  <a:pt x="1751366" y="101531"/>
                </a:lnTo>
                <a:lnTo>
                  <a:pt x="1772600" y="140642"/>
                </a:lnTo>
                <a:lnTo>
                  <a:pt x="1786020" y="183858"/>
                </a:lnTo>
                <a:lnTo>
                  <a:pt x="1790700" y="230250"/>
                </a:lnTo>
                <a:lnTo>
                  <a:pt x="1790700" y="1150874"/>
                </a:lnTo>
                <a:lnTo>
                  <a:pt x="1786020" y="1197266"/>
                </a:lnTo>
                <a:lnTo>
                  <a:pt x="1772600" y="1240482"/>
                </a:lnTo>
                <a:lnTo>
                  <a:pt x="1751366" y="1279593"/>
                </a:lnTo>
                <a:lnTo>
                  <a:pt x="1723247" y="1313672"/>
                </a:lnTo>
                <a:lnTo>
                  <a:pt x="1689168" y="1341791"/>
                </a:lnTo>
                <a:lnTo>
                  <a:pt x="1650057" y="1363025"/>
                </a:lnTo>
                <a:lnTo>
                  <a:pt x="1606841" y="1376445"/>
                </a:lnTo>
                <a:lnTo>
                  <a:pt x="1560449" y="1381125"/>
                </a:lnTo>
                <a:lnTo>
                  <a:pt x="230187" y="1381125"/>
                </a:lnTo>
                <a:lnTo>
                  <a:pt x="183797" y="1376445"/>
                </a:lnTo>
                <a:lnTo>
                  <a:pt x="140589" y="1363025"/>
                </a:lnTo>
                <a:lnTo>
                  <a:pt x="101488" y="1341791"/>
                </a:lnTo>
                <a:lnTo>
                  <a:pt x="67421" y="1313672"/>
                </a:lnTo>
                <a:lnTo>
                  <a:pt x="39312" y="1279593"/>
                </a:lnTo>
                <a:lnTo>
                  <a:pt x="18089" y="1240482"/>
                </a:lnTo>
                <a:lnTo>
                  <a:pt x="4676" y="1197266"/>
                </a:lnTo>
                <a:lnTo>
                  <a:pt x="0" y="1150874"/>
                </a:lnTo>
                <a:lnTo>
                  <a:pt x="0" y="230250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936891" y="1890902"/>
            <a:ext cx="977900" cy="234950"/>
          </a:xfrm>
          <a:custGeom>
            <a:avLst/>
            <a:gdLst/>
            <a:ahLst/>
            <a:cxnLst/>
            <a:rect l="l" t="t" r="r" b="b"/>
            <a:pathLst>
              <a:path w="977900" h="234950">
                <a:moveTo>
                  <a:pt x="977633" y="0"/>
                </a:moveTo>
                <a:lnTo>
                  <a:pt x="954979" y="285"/>
                </a:lnTo>
                <a:lnTo>
                  <a:pt x="898385" y="0"/>
                </a:lnTo>
                <a:lnTo>
                  <a:pt x="888685" y="16113"/>
                </a:lnTo>
                <a:lnTo>
                  <a:pt x="866873" y="49482"/>
                </a:lnTo>
                <a:lnTo>
                  <a:pt x="858761" y="62737"/>
                </a:lnTo>
                <a:lnTo>
                  <a:pt x="855471" y="56048"/>
                </a:lnTo>
                <a:lnTo>
                  <a:pt x="847367" y="40860"/>
                </a:lnTo>
                <a:lnTo>
                  <a:pt x="832900" y="15573"/>
                </a:lnTo>
                <a:lnTo>
                  <a:pt x="824725" y="0"/>
                </a:lnTo>
                <a:lnTo>
                  <a:pt x="804310" y="285"/>
                </a:lnTo>
                <a:lnTo>
                  <a:pt x="739889" y="0"/>
                </a:lnTo>
                <a:lnTo>
                  <a:pt x="780751" y="64214"/>
                </a:lnTo>
                <a:lnTo>
                  <a:pt x="807961" y="109600"/>
                </a:lnTo>
                <a:lnTo>
                  <a:pt x="788911" y="136255"/>
                </a:lnTo>
                <a:lnTo>
                  <a:pt x="763384" y="170814"/>
                </a:lnTo>
                <a:lnTo>
                  <a:pt x="724014" y="222376"/>
                </a:lnTo>
                <a:lnTo>
                  <a:pt x="709409" y="200025"/>
                </a:lnTo>
                <a:lnTo>
                  <a:pt x="680119" y="153654"/>
                </a:lnTo>
                <a:lnTo>
                  <a:pt x="667564" y="133141"/>
                </a:lnTo>
                <a:lnTo>
                  <a:pt x="656450" y="114426"/>
                </a:lnTo>
                <a:lnTo>
                  <a:pt x="667495" y="98548"/>
                </a:lnTo>
                <a:lnTo>
                  <a:pt x="690633" y="66456"/>
                </a:lnTo>
                <a:lnTo>
                  <a:pt x="714130" y="34932"/>
                </a:lnTo>
                <a:lnTo>
                  <a:pt x="739508" y="0"/>
                </a:lnTo>
                <a:lnTo>
                  <a:pt x="716854" y="285"/>
                </a:lnTo>
                <a:lnTo>
                  <a:pt x="660260" y="0"/>
                </a:lnTo>
                <a:lnTo>
                  <a:pt x="650560" y="16113"/>
                </a:lnTo>
                <a:lnTo>
                  <a:pt x="628748" y="49482"/>
                </a:lnTo>
                <a:lnTo>
                  <a:pt x="620636" y="62737"/>
                </a:lnTo>
                <a:lnTo>
                  <a:pt x="617346" y="56048"/>
                </a:lnTo>
                <a:lnTo>
                  <a:pt x="609242" y="40860"/>
                </a:lnTo>
                <a:lnTo>
                  <a:pt x="594775" y="15573"/>
                </a:lnTo>
                <a:lnTo>
                  <a:pt x="586600" y="0"/>
                </a:lnTo>
                <a:lnTo>
                  <a:pt x="566185" y="285"/>
                </a:lnTo>
                <a:lnTo>
                  <a:pt x="501764" y="0"/>
                </a:lnTo>
                <a:lnTo>
                  <a:pt x="542626" y="64214"/>
                </a:lnTo>
                <a:lnTo>
                  <a:pt x="569836" y="109600"/>
                </a:lnTo>
                <a:lnTo>
                  <a:pt x="550786" y="136255"/>
                </a:lnTo>
                <a:lnTo>
                  <a:pt x="525259" y="170814"/>
                </a:lnTo>
                <a:lnTo>
                  <a:pt x="485889" y="222376"/>
                </a:lnTo>
                <a:lnTo>
                  <a:pt x="471284" y="200025"/>
                </a:lnTo>
                <a:lnTo>
                  <a:pt x="441994" y="153654"/>
                </a:lnTo>
                <a:lnTo>
                  <a:pt x="429439" y="133141"/>
                </a:lnTo>
                <a:lnTo>
                  <a:pt x="418325" y="114426"/>
                </a:lnTo>
                <a:lnTo>
                  <a:pt x="429370" y="98548"/>
                </a:lnTo>
                <a:lnTo>
                  <a:pt x="452508" y="66456"/>
                </a:lnTo>
                <a:lnTo>
                  <a:pt x="476005" y="34932"/>
                </a:lnTo>
                <a:lnTo>
                  <a:pt x="501383" y="0"/>
                </a:lnTo>
                <a:lnTo>
                  <a:pt x="478729" y="285"/>
                </a:lnTo>
                <a:lnTo>
                  <a:pt x="422135" y="0"/>
                </a:lnTo>
                <a:lnTo>
                  <a:pt x="412435" y="16113"/>
                </a:lnTo>
                <a:lnTo>
                  <a:pt x="390623" y="49482"/>
                </a:lnTo>
                <a:lnTo>
                  <a:pt x="382511" y="62737"/>
                </a:lnTo>
                <a:lnTo>
                  <a:pt x="379221" y="56048"/>
                </a:lnTo>
                <a:lnTo>
                  <a:pt x="371117" y="40860"/>
                </a:lnTo>
                <a:lnTo>
                  <a:pt x="356650" y="15573"/>
                </a:lnTo>
                <a:lnTo>
                  <a:pt x="348475" y="0"/>
                </a:lnTo>
                <a:lnTo>
                  <a:pt x="328064" y="285"/>
                </a:lnTo>
                <a:lnTo>
                  <a:pt x="263588" y="0"/>
                </a:lnTo>
                <a:lnTo>
                  <a:pt x="308279" y="70244"/>
                </a:lnTo>
                <a:lnTo>
                  <a:pt x="331736" y="109600"/>
                </a:lnTo>
                <a:lnTo>
                  <a:pt x="312656" y="136255"/>
                </a:lnTo>
                <a:lnTo>
                  <a:pt x="287070" y="170814"/>
                </a:lnTo>
                <a:lnTo>
                  <a:pt x="247789" y="222376"/>
                </a:lnTo>
                <a:lnTo>
                  <a:pt x="233210" y="200025"/>
                </a:lnTo>
                <a:lnTo>
                  <a:pt x="217843" y="175952"/>
                </a:lnTo>
                <a:lnTo>
                  <a:pt x="191320" y="133141"/>
                </a:lnTo>
                <a:lnTo>
                  <a:pt x="180162" y="114426"/>
                </a:lnTo>
                <a:lnTo>
                  <a:pt x="191249" y="98548"/>
                </a:lnTo>
                <a:lnTo>
                  <a:pt x="214395" y="66456"/>
                </a:lnTo>
                <a:lnTo>
                  <a:pt x="237919" y="34932"/>
                </a:lnTo>
                <a:lnTo>
                  <a:pt x="263283" y="0"/>
                </a:lnTo>
                <a:lnTo>
                  <a:pt x="240566" y="285"/>
                </a:lnTo>
                <a:lnTo>
                  <a:pt x="183946" y="0"/>
                </a:lnTo>
                <a:lnTo>
                  <a:pt x="174272" y="16113"/>
                </a:lnTo>
                <a:lnTo>
                  <a:pt x="152500" y="49482"/>
                </a:lnTo>
                <a:lnTo>
                  <a:pt x="144373" y="62737"/>
                </a:lnTo>
                <a:lnTo>
                  <a:pt x="137296" y="48752"/>
                </a:lnTo>
                <a:lnTo>
                  <a:pt x="118535" y="15573"/>
                </a:lnTo>
                <a:lnTo>
                  <a:pt x="110299" y="0"/>
                </a:lnTo>
                <a:lnTo>
                  <a:pt x="89952" y="285"/>
                </a:lnTo>
                <a:lnTo>
                  <a:pt x="25463" y="0"/>
                </a:lnTo>
                <a:lnTo>
                  <a:pt x="70154" y="70244"/>
                </a:lnTo>
                <a:lnTo>
                  <a:pt x="93611" y="109600"/>
                </a:lnTo>
                <a:lnTo>
                  <a:pt x="84884" y="121933"/>
                </a:lnTo>
                <a:lnTo>
                  <a:pt x="62552" y="152552"/>
                </a:lnTo>
                <a:lnTo>
                  <a:pt x="22296" y="206152"/>
                </a:lnTo>
                <a:lnTo>
                  <a:pt x="0" y="234823"/>
                </a:lnTo>
                <a:lnTo>
                  <a:pt x="81216" y="234823"/>
                </a:lnTo>
                <a:lnTo>
                  <a:pt x="87291" y="225629"/>
                </a:lnTo>
                <a:lnTo>
                  <a:pt x="115349" y="184808"/>
                </a:lnTo>
                <a:lnTo>
                  <a:pt x="126365" y="167854"/>
                </a:lnTo>
                <a:lnTo>
                  <a:pt x="130263" y="161162"/>
                </a:lnTo>
                <a:lnTo>
                  <a:pt x="140004" y="179784"/>
                </a:lnTo>
                <a:lnTo>
                  <a:pt x="162115" y="219281"/>
                </a:lnTo>
                <a:lnTo>
                  <a:pt x="170180" y="234823"/>
                </a:lnTo>
                <a:lnTo>
                  <a:pt x="247078" y="234823"/>
                </a:lnTo>
                <a:lnTo>
                  <a:pt x="279590" y="234569"/>
                </a:lnTo>
                <a:lnTo>
                  <a:pt x="319341" y="234823"/>
                </a:lnTo>
                <a:lnTo>
                  <a:pt x="325417" y="225629"/>
                </a:lnTo>
                <a:lnTo>
                  <a:pt x="359556" y="175736"/>
                </a:lnTo>
                <a:lnTo>
                  <a:pt x="364532" y="167854"/>
                </a:lnTo>
                <a:lnTo>
                  <a:pt x="368414" y="161162"/>
                </a:lnTo>
                <a:lnTo>
                  <a:pt x="378145" y="179784"/>
                </a:lnTo>
                <a:lnTo>
                  <a:pt x="400227" y="219281"/>
                </a:lnTo>
                <a:lnTo>
                  <a:pt x="408292" y="234823"/>
                </a:lnTo>
                <a:lnTo>
                  <a:pt x="476364" y="234696"/>
                </a:lnTo>
                <a:lnTo>
                  <a:pt x="476237" y="234823"/>
                </a:lnTo>
                <a:lnTo>
                  <a:pt x="494017" y="234823"/>
                </a:lnTo>
                <a:lnTo>
                  <a:pt x="493890" y="234696"/>
                </a:lnTo>
                <a:lnTo>
                  <a:pt x="517766" y="234569"/>
                </a:lnTo>
                <a:lnTo>
                  <a:pt x="557517" y="234823"/>
                </a:lnTo>
                <a:lnTo>
                  <a:pt x="563563" y="225629"/>
                </a:lnTo>
                <a:lnTo>
                  <a:pt x="597681" y="175736"/>
                </a:lnTo>
                <a:lnTo>
                  <a:pt x="602657" y="167854"/>
                </a:lnTo>
                <a:lnTo>
                  <a:pt x="606539" y="161162"/>
                </a:lnTo>
                <a:lnTo>
                  <a:pt x="616270" y="179784"/>
                </a:lnTo>
                <a:lnTo>
                  <a:pt x="638352" y="219281"/>
                </a:lnTo>
                <a:lnTo>
                  <a:pt x="646417" y="234823"/>
                </a:lnTo>
                <a:lnTo>
                  <a:pt x="723379" y="234823"/>
                </a:lnTo>
                <a:lnTo>
                  <a:pt x="755891" y="234569"/>
                </a:lnTo>
                <a:lnTo>
                  <a:pt x="795642" y="234823"/>
                </a:lnTo>
                <a:lnTo>
                  <a:pt x="801688" y="225629"/>
                </a:lnTo>
                <a:lnTo>
                  <a:pt x="835806" y="175736"/>
                </a:lnTo>
                <a:lnTo>
                  <a:pt x="840782" y="167854"/>
                </a:lnTo>
                <a:lnTo>
                  <a:pt x="844664" y="161162"/>
                </a:lnTo>
                <a:lnTo>
                  <a:pt x="854395" y="179784"/>
                </a:lnTo>
                <a:lnTo>
                  <a:pt x="876477" y="219281"/>
                </a:lnTo>
                <a:lnTo>
                  <a:pt x="884542" y="234823"/>
                </a:lnTo>
                <a:lnTo>
                  <a:pt x="970267" y="234823"/>
                </a:lnTo>
                <a:lnTo>
                  <a:pt x="947599" y="199937"/>
                </a:lnTo>
                <a:lnTo>
                  <a:pt x="927420" y="168243"/>
                </a:lnTo>
                <a:lnTo>
                  <a:pt x="909741" y="139739"/>
                </a:lnTo>
                <a:lnTo>
                  <a:pt x="894575" y="114426"/>
                </a:lnTo>
                <a:lnTo>
                  <a:pt x="905620" y="98548"/>
                </a:lnTo>
                <a:lnTo>
                  <a:pt x="928758" y="66456"/>
                </a:lnTo>
                <a:lnTo>
                  <a:pt x="952255" y="34932"/>
                </a:lnTo>
                <a:lnTo>
                  <a:pt x="977633" y="0"/>
                </a:lnTo>
                <a:close/>
              </a:path>
            </a:pathLst>
          </a:custGeom>
          <a:solidFill>
            <a:srgbClr val="FF00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936891" y="1890902"/>
            <a:ext cx="977900" cy="234950"/>
          </a:xfrm>
          <a:custGeom>
            <a:avLst/>
            <a:gdLst/>
            <a:ahLst/>
            <a:cxnLst/>
            <a:rect l="l" t="t" r="r" b="b"/>
            <a:pathLst>
              <a:path w="977900" h="234950">
                <a:moveTo>
                  <a:pt x="25463" y="0"/>
                </a:moveTo>
                <a:lnTo>
                  <a:pt x="36626" y="166"/>
                </a:lnTo>
                <a:lnTo>
                  <a:pt x="47920" y="285"/>
                </a:lnTo>
                <a:lnTo>
                  <a:pt x="59342" y="357"/>
                </a:lnTo>
                <a:lnTo>
                  <a:pt x="70891" y="381"/>
                </a:lnTo>
                <a:lnTo>
                  <a:pt x="80261" y="357"/>
                </a:lnTo>
                <a:lnTo>
                  <a:pt x="89952" y="285"/>
                </a:lnTo>
                <a:lnTo>
                  <a:pt x="99964" y="166"/>
                </a:lnTo>
                <a:lnTo>
                  <a:pt x="110299" y="0"/>
                </a:lnTo>
                <a:lnTo>
                  <a:pt x="114249" y="7614"/>
                </a:lnTo>
                <a:lnTo>
                  <a:pt x="118535" y="15573"/>
                </a:lnTo>
                <a:lnTo>
                  <a:pt x="123154" y="23842"/>
                </a:lnTo>
                <a:lnTo>
                  <a:pt x="128104" y="32385"/>
                </a:lnTo>
                <a:lnTo>
                  <a:pt x="132965" y="40860"/>
                </a:lnTo>
                <a:lnTo>
                  <a:pt x="137296" y="48752"/>
                </a:lnTo>
                <a:lnTo>
                  <a:pt x="141099" y="56048"/>
                </a:lnTo>
                <a:lnTo>
                  <a:pt x="144373" y="62737"/>
                </a:lnTo>
                <a:lnTo>
                  <a:pt x="148124" y="56473"/>
                </a:lnTo>
                <a:lnTo>
                  <a:pt x="152500" y="49482"/>
                </a:lnTo>
                <a:lnTo>
                  <a:pt x="157502" y="41753"/>
                </a:lnTo>
                <a:lnTo>
                  <a:pt x="163131" y="33274"/>
                </a:lnTo>
                <a:lnTo>
                  <a:pt x="168884" y="24556"/>
                </a:lnTo>
                <a:lnTo>
                  <a:pt x="174272" y="16113"/>
                </a:lnTo>
                <a:lnTo>
                  <a:pt x="179294" y="7931"/>
                </a:lnTo>
                <a:lnTo>
                  <a:pt x="183946" y="0"/>
                </a:lnTo>
                <a:lnTo>
                  <a:pt x="193274" y="166"/>
                </a:lnTo>
                <a:lnTo>
                  <a:pt x="203007" y="285"/>
                </a:lnTo>
                <a:lnTo>
                  <a:pt x="213148" y="357"/>
                </a:lnTo>
                <a:lnTo>
                  <a:pt x="223697" y="381"/>
                </a:lnTo>
                <a:lnTo>
                  <a:pt x="231401" y="357"/>
                </a:lnTo>
                <a:lnTo>
                  <a:pt x="240566" y="285"/>
                </a:lnTo>
                <a:lnTo>
                  <a:pt x="251194" y="166"/>
                </a:lnTo>
                <a:lnTo>
                  <a:pt x="263283" y="0"/>
                </a:lnTo>
                <a:lnTo>
                  <a:pt x="256332" y="9786"/>
                </a:lnTo>
                <a:lnTo>
                  <a:pt x="247878" y="21431"/>
                </a:lnTo>
                <a:lnTo>
                  <a:pt x="237919" y="34932"/>
                </a:lnTo>
                <a:lnTo>
                  <a:pt x="226453" y="50292"/>
                </a:lnTo>
                <a:lnTo>
                  <a:pt x="214395" y="66456"/>
                </a:lnTo>
                <a:lnTo>
                  <a:pt x="202660" y="82550"/>
                </a:lnTo>
                <a:lnTo>
                  <a:pt x="191249" y="98548"/>
                </a:lnTo>
                <a:lnTo>
                  <a:pt x="180162" y="114426"/>
                </a:lnTo>
                <a:lnTo>
                  <a:pt x="191320" y="133141"/>
                </a:lnTo>
                <a:lnTo>
                  <a:pt x="203881" y="153654"/>
                </a:lnTo>
                <a:lnTo>
                  <a:pt x="217843" y="175952"/>
                </a:lnTo>
                <a:lnTo>
                  <a:pt x="233210" y="200025"/>
                </a:lnTo>
                <a:lnTo>
                  <a:pt x="247789" y="222376"/>
                </a:lnTo>
                <a:lnTo>
                  <a:pt x="260426" y="206121"/>
                </a:lnTo>
                <a:lnTo>
                  <a:pt x="287070" y="170814"/>
                </a:lnTo>
                <a:lnTo>
                  <a:pt x="312656" y="136255"/>
                </a:lnTo>
                <a:lnTo>
                  <a:pt x="331736" y="109600"/>
                </a:lnTo>
                <a:lnTo>
                  <a:pt x="311429" y="75311"/>
                </a:lnTo>
                <a:lnTo>
                  <a:pt x="277875" y="22733"/>
                </a:lnTo>
                <a:lnTo>
                  <a:pt x="274589" y="17537"/>
                </a:lnTo>
                <a:lnTo>
                  <a:pt x="271113" y="12033"/>
                </a:lnTo>
                <a:lnTo>
                  <a:pt x="267446" y="6195"/>
                </a:lnTo>
                <a:lnTo>
                  <a:pt x="263588" y="0"/>
                </a:lnTo>
                <a:lnTo>
                  <a:pt x="274751" y="166"/>
                </a:lnTo>
                <a:lnTo>
                  <a:pt x="286045" y="285"/>
                </a:lnTo>
                <a:lnTo>
                  <a:pt x="297467" y="357"/>
                </a:lnTo>
                <a:lnTo>
                  <a:pt x="309016" y="381"/>
                </a:lnTo>
                <a:lnTo>
                  <a:pt x="318380" y="357"/>
                </a:lnTo>
                <a:lnTo>
                  <a:pt x="328064" y="285"/>
                </a:lnTo>
                <a:lnTo>
                  <a:pt x="338089" y="166"/>
                </a:lnTo>
                <a:lnTo>
                  <a:pt x="348475" y="0"/>
                </a:lnTo>
                <a:lnTo>
                  <a:pt x="352378" y="7614"/>
                </a:lnTo>
                <a:lnTo>
                  <a:pt x="356650" y="15573"/>
                </a:lnTo>
                <a:lnTo>
                  <a:pt x="361280" y="23842"/>
                </a:lnTo>
                <a:lnTo>
                  <a:pt x="366255" y="32385"/>
                </a:lnTo>
                <a:lnTo>
                  <a:pt x="371117" y="40860"/>
                </a:lnTo>
                <a:lnTo>
                  <a:pt x="375431" y="48752"/>
                </a:lnTo>
                <a:lnTo>
                  <a:pt x="379221" y="56048"/>
                </a:lnTo>
                <a:lnTo>
                  <a:pt x="382511" y="62737"/>
                </a:lnTo>
                <a:lnTo>
                  <a:pt x="386251" y="56473"/>
                </a:lnTo>
                <a:lnTo>
                  <a:pt x="390623" y="49482"/>
                </a:lnTo>
                <a:lnTo>
                  <a:pt x="395637" y="41753"/>
                </a:lnTo>
                <a:lnTo>
                  <a:pt x="401307" y="33274"/>
                </a:lnTo>
                <a:lnTo>
                  <a:pt x="407044" y="24556"/>
                </a:lnTo>
                <a:lnTo>
                  <a:pt x="412435" y="16113"/>
                </a:lnTo>
                <a:lnTo>
                  <a:pt x="417470" y="7931"/>
                </a:lnTo>
                <a:lnTo>
                  <a:pt x="422135" y="0"/>
                </a:lnTo>
                <a:lnTo>
                  <a:pt x="431418" y="166"/>
                </a:lnTo>
                <a:lnTo>
                  <a:pt x="441153" y="285"/>
                </a:lnTo>
                <a:lnTo>
                  <a:pt x="451317" y="357"/>
                </a:lnTo>
                <a:lnTo>
                  <a:pt x="461886" y="381"/>
                </a:lnTo>
                <a:lnTo>
                  <a:pt x="469575" y="357"/>
                </a:lnTo>
                <a:lnTo>
                  <a:pt x="478729" y="285"/>
                </a:lnTo>
                <a:lnTo>
                  <a:pt x="489336" y="166"/>
                </a:lnTo>
                <a:lnTo>
                  <a:pt x="501383" y="0"/>
                </a:lnTo>
                <a:lnTo>
                  <a:pt x="494432" y="9786"/>
                </a:lnTo>
                <a:lnTo>
                  <a:pt x="485968" y="21431"/>
                </a:lnTo>
                <a:lnTo>
                  <a:pt x="476005" y="34932"/>
                </a:lnTo>
                <a:lnTo>
                  <a:pt x="464553" y="50292"/>
                </a:lnTo>
                <a:lnTo>
                  <a:pt x="452508" y="66456"/>
                </a:lnTo>
                <a:lnTo>
                  <a:pt x="440772" y="82550"/>
                </a:lnTo>
                <a:lnTo>
                  <a:pt x="429370" y="98548"/>
                </a:lnTo>
                <a:lnTo>
                  <a:pt x="418325" y="114426"/>
                </a:lnTo>
                <a:lnTo>
                  <a:pt x="429439" y="133141"/>
                </a:lnTo>
                <a:lnTo>
                  <a:pt x="441994" y="153654"/>
                </a:lnTo>
                <a:lnTo>
                  <a:pt x="455955" y="175952"/>
                </a:lnTo>
                <a:lnTo>
                  <a:pt x="471284" y="200025"/>
                </a:lnTo>
                <a:lnTo>
                  <a:pt x="485889" y="222376"/>
                </a:lnTo>
                <a:lnTo>
                  <a:pt x="498589" y="206121"/>
                </a:lnTo>
                <a:lnTo>
                  <a:pt x="525259" y="170814"/>
                </a:lnTo>
                <a:lnTo>
                  <a:pt x="550786" y="136255"/>
                </a:lnTo>
                <a:lnTo>
                  <a:pt x="569836" y="109600"/>
                </a:lnTo>
                <a:lnTo>
                  <a:pt x="549516" y="75311"/>
                </a:lnTo>
                <a:lnTo>
                  <a:pt x="546369" y="70244"/>
                </a:lnTo>
                <a:lnTo>
                  <a:pt x="542626" y="64214"/>
                </a:lnTo>
                <a:lnTo>
                  <a:pt x="538264" y="57255"/>
                </a:lnTo>
                <a:lnTo>
                  <a:pt x="533260" y="49402"/>
                </a:lnTo>
                <a:lnTo>
                  <a:pt x="515988" y="22733"/>
                </a:lnTo>
                <a:lnTo>
                  <a:pt x="512729" y="17537"/>
                </a:lnTo>
                <a:lnTo>
                  <a:pt x="509257" y="12033"/>
                </a:lnTo>
                <a:lnTo>
                  <a:pt x="505594" y="6195"/>
                </a:lnTo>
                <a:lnTo>
                  <a:pt x="501764" y="0"/>
                </a:lnTo>
                <a:lnTo>
                  <a:pt x="512884" y="166"/>
                </a:lnTo>
                <a:lnTo>
                  <a:pt x="524148" y="285"/>
                </a:lnTo>
                <a:lnTo>
                  <a:pt x="535554" y="357"/>
                </a:lnTo>
                <a:lnTo>
                  <a:pt x="547103" y="381"/>
                </a:lnTo>
                <a:lnTo>
                  <a:pt x="556489" y="357"/>
                </a:lnTo>
                <a:lnTo>
                  <a:pt x="566185" y="285"/>
                </a:lnTo>
                <a:lnTo>
                  <a:pt x="576214" y="166"/>
                </a:lnTo>
                <a:lnTo>
                  <a:pt x="586600" y="0"/>
                </a:lnTo>
                <a:lnTo>
                  <a:pt x="590503" y="7614"/>
                </a:lnTo>
                <a:lnTo>
                  <a:pt x="594775" y="15573"/>
                </a:lnTo>
                <a:lnTo>
                  <a:pt x="599405" y="23842"/>
                </a:lnTo>
                <a:lnTo>
                  <a:pt x="604380" y="32385"/>
                </a:lnTo>
                <a:lnTo>
                  <a:pt x="609242" y="40860"/>
                </a:lnTo>
                <a:lnTo>
                  <a:pt x="613556" y="48752"/>
                </a:lnTo>
                <a:lnTo>
                  <a:pt x="617346" y="56048"/>
                </a:lnTo>
                <a:lnTo>
                  <a:pt x="620636" y="62737"/>
                </a:lnTo>
                <a:lnTo>
                  <a:pt x="624376" y="56473"/>
                </a:lnTo>
                <a:lnTo>
                  <a:pt x="628748" y="49482"/>
                </a:lnTo>
                <a:lnTo>
                  <a:pt x="633762" y="41753"/>
                </a:lnTo>
                <a:lnTo>
                  <a:pt x="639432" y="33274"/>
                </a:lnTo>
                <a:lnTo>
                  <a:pt x="645169" y="24556"/>
                </a:lnTo>
                <a:lnTo>
                  <a:pt x="650560" y="16113"/>
                </a:lnTo>
                <a:lnTo>
                  <a:pt x="655595" y="7931"/>
                </a:lnTo>
                <a:lnTo>
                  <a:pt x="660260" y="0"/>
                </a:lnTo>
                <a:lnTo>
                  <a:pt x="669543" y="166"/>
                </a:lnTo>
                <a:lnTo>
                  <a:pt x="679278" y="285"/>
                </a:lnTo>
                <a:lnTo>
                  <a:pt x="689442" y="357"/>
                </a:lnTo>
                <a:lnTo>
                  <a:pt x="700011" y="381"/>
                </a:lnTo>
                <a:lnTo>
                  <a:pt x="707700" y="357"/>
                </a:lnTo>
                <a:lnTo>
                  <a:pt x="716854" y="285"/>
                </a:lnTo>
                <a:lnTo>
                  <a:pt x="727461" y="166"/>
                </a:lnTo>
                <a:lnTo>
                  <a:pt x="739508" y="0"/>
                </a:lnTo>
                <a:lnTo>
                  <a:pt x="732557" y="9786"/>
                </a:lnTo>
                <a:lnTo>
                  <a:pt x="724093" y="21431"/>
                </a:lnTo>
                <a:lnTo>
                  <a:pt x="714130" y="34932"/>
                </a:lnTo>
                <a:lnTo>
                  <a:pt x="702678" y="50292"/>
                </a:lnTo>
                <a:lnTo>
                  <a:pt x="690633" y="66456"/>
                </a:lnTo>
                <a:lnTo>
                  <a:pt x="678897" y="82550"/>
                </a:lnTo>
                <a:lnTo>
                  <a:pt x="667495" y="98548"/>
                </a:lnTo>
                <a:lnTo>
                  <a:pt x="656450" y="114426"/>
                </a:lnTo>
                <a:lnTo>
                  <a:pt x="667564" y="133141"/>
                </a:lnTo>
                <a:lnTo>
                  <a:pt x="680119" y="153654"/>
                </a:lnTo>
                <a:lnTo>
                  <a:pt x="694080" y="175952"/>
                </a:lnTo>
                <a:lnTo>
                  <a:pt x="709409" y="200025"/>
                </a:lnTo>
                <a:lnTo>
                  <a:pt x="724014" y="222376"/>
                </a:lnTo>
                <a:lnTo>
                  <a:pt x="736714" y="206121"/>
                </a:lnTo>
                <a:lnTo>
                  <a:pt x="763384" y="170814"/>
                </a:lnTo>
                <a:lnTo>
                  <a:pt x="788911" y="136255"/>
                </a:lnTo>
                <a:lnTo>
                  <a:pt x="807961" y="109600"/>
                </a:lnTo>
                <a:lnTo>
                  <a:pt x="787641" y="75311"/>
                </a:lnTo>
                <a:lnTo>
                  <a:pt x="784494" y="70244"/>
                </a:lnTo>
                <a:lnTo>
                  <a:pt x="780751" y="64214"/>
                </a:lnTo>
                <a:lnTo>
                  <a:pt x="776389" y="57255"/>
                </a:lnTo>
                <a:lnTo>
                  <a:pt x="771385" y="49402"/>
                </a:lnTo>
                <a:lnTo>
                  <a:pt x="754113" y="22733"/>
                </a:lnTo>
                <a:lnTo>
                  <a:pt x="750854" y="17537"/>
                </a:lnTo>
                <a:lnTo>
                  <a:pt x="747382" y="12033"/>
                </a:lnTo>
                <a:lnTo>
                  <a:pt x="743719" y="6195"/>
                </a:lnTo>
                <a:lnTo>
                  <a:pt x="739889" y="0"/>
                </a:lnTo>
                <a:lnTo>
                  <a:pt x="751009" y="166"/>
                </a:lnTo>
                <a:lnTo>
                  <a:pt x="762273" y="285"/>
                </a:lnTo>
                <a:lnTo>
                  <a:pt x="773679" y="357"/>
                </a:lnTo>
                <a:lnTo>
                  <a:pt x="785228" y="381"/>
                </a:lnTo>
                <a:lnTo>
                  <a:pt x="794614" y="357"/>
                </a:lnTo>
                <a:lnTo>
                  <a:pt x="804310" y="285"/>
                </a:lnTo>
                <a:lnTo>
                  <a:pt x="814339" y="166"/>
                </a:lnTo>
                <a:lnTo>
                  <a:pt x="824725" y="0"/>
                </a:lnTo>
                <a:lnTo>
                  <a:pt x="828628" y="7614"/>
                </a:lnTo>
                <a:lnTo>
                  <a:pt x="832900" y="15573"/>
                </a:lnTo>
                <a:lnTo>
                  <a:pt x="837530" y="23842"/>
                </a:lnTo>
                <a:lnTo>
                  <a:pt x="842505" y="32385"/>
                </a:lnTo>
                <a:lnTo>
                  <a:pt x="847367" y="40860"/>
                </a:lnTo>
                <a:lnTo>
                  <a:pt x="851681" y="48752"/>
                </a:lnTo>
                <a:lnTo>
                  <a:pt x="855471" y="56048"/>
                </a:lnTo>
                <a:lnTo>
                  <a:pt x="858761" y="62737"/>
                </a:lnTo>
                <a:lnTo>
                  <a:pt x="862501" y="56473"/>
                </a:lnTo>
                <a:lnTo>
                  <a:pt x="866873" y="49482"/>
                </a:lnTo>
                <a:lnTo>
                  <a:pt x="871887" y="41753"/>
                </a:lnTo>
                <a:lnTo>
                  <a:pt x="877557" y="33274"/>
                </a:lnTo>
                <a:lnTo>
                  <a:pt x="883294" y="24556"/>
                </a:lnTo>
                <a:lnTo>
                  <a:pt x="888685" y="16113"/>
                </a:lnTo>
                <a:lnTo>
                  <a:pt x="893720" y="7931"/>
                </a:lnTo>
                <a:lnTo>
                  <a:pt x="898385" y="0"/>
                </a:lnTo>
                <a:lnTo>
                  <a:pt x="907668" y="166"/>
                </a:lnTo>
                <a:lnTo>
                  <a:pt x="917403" y="285"/>
                </a:lnTo>
                <a:lnTo>
                  <a:pt x="927567" y="357"/>
                </a:lnTo>
                <a:lnTo>
                  <a:pt x="938136" y="381"/>
                </a:lnTo>
                <a:lnTo>
                  <a:pt x="945825" y="357"/>
                </a:lnTo>
                <a:lnTo>
                  <a:pt x="954979" y="285"/>
                </a:lnTo>
                <a:lnTo>
                  <a:pt x="965586" y="166"/>
                </a:lnTo>
                <a:lnTo>
                  <a:pt x="977633" y="0"/>
                </a:lnTo>
                <a:lnTo>
                  <a:pt x="970682" y="9786"/>
                </a:lnTo>
                <a:lnTo>
                  <a:pt x="962218" y="21431"/>
                </a:lnTo>
                <a:lnTo>
                  <a:pt x="952255" y="34932"/>
                </a:lnTo>
                <a:lnTo>
                  <a:pt x="940803" y="50292"/>
                </a:lnTo>
                <a:lnTo>
                  <a:pt x="928758" y="66456"/>
                </a:lnTo>
                <a:lnTo>
                  <a:pt x="917022" y="82550"/>
                </a:lnTo>
                <a:lnTo>
                  <a:pt x="905620" y="98548"/>
                </a:lnTo>
                <a:lnTo>
                  <a:pt x="894575" y="114426"/>
                </a:lnTo>
                <a:lnTo>
                  <a:pt x="909741" y="139739"/>
                </a:lnTo>
                <a:lnTo>
                  <a:pt x="927420" y="168243"/>
                </a:lnTo>
                <a:lnTo>
                  <a:pt x="947599" y="199937"/>
                </a:lnTo>
                <a:lnTo>
                  <a:pt x="970267" y="234823"/>
                </a:lnTo>
                <a:lnTo>
                  <a:pt x="957503" y="234729"/>
                </a:lnTo>
                <a:lnTo>
                  <a:pt x="946454" y="234648"/>
                </a:lnTo>
                <a:lnTo>
                  <a:pt x="937120" y="234590"/>
                </a:lnTo>
                <a:lnTo>
                  <a:pt x="929500" y="234569"/>
                </a:lnTo>
                <a:lnTo>
                  <a:pt x="918189" y="234590"/>
                </a:lnTo>
                <a:lnTo>
                  <a:pt x="906926" y="234648"/>
                </a:lnTo>
                <a:lnTo>
                  <a:pt x="895710" y="234729"/>
                </a:lnTo>
                <a:lnTo>
                  <a:pt x="884542" y="234823"/>
                </a:lnTo>
                <a:lnTo>
                  <a:pt x="880855" y="227510"/>
                </a:lnTo>
                <a:lnTo>
                  <a:pt x="876477" y="219281"/>
                </a:lnTo>
                <a:lnTo>
                  <a:pt x="871433" y="210123"/>
                </a:lnTo>
                <a:lnTo>
                  <a:pt x="865746" y="200025"/>
                </a:lnTo>
                <a:lnTo>
                  <a:pt x="859862" y="189684"/>
                </a:lnTo>
                <a:lnTo>
                  <a:pt x="854395" y="179784"/>
                </a:lnTo>
                <a:lnTo>
                  <a:pt x="849333" y="170289"/>
                </a:lnTo>
                <a:lnTo>
                  <a:pt x="844664" y="161162"/>
                </a:lnTo>
                <a:lnTo>
                  <a:pt x="840782" y="167854"/>
                </a:lnTo>
                <a:lnTo>
                  <a:pt x="835806" y="175736"/>
                </a:lnTo>
                <a:lnTo>
                  <a:pt x="829733" y="184808"/>
                </a:lnTo>
                <a:lnTo>
                  <a:pt x="822566" y="195072"/>
                </a:lnTo>
                <a:lnTo>
                  <a:pt x="815162" y="205765"/>
                </a:lnTo>
                <a:lnTo>
                  <a:pt x="808199" y="215947"/>
                </a:lnTo>
                <a:lnTo>
                  <a:pt x="801688" y="225629"/>
                </a:lnTo>
                <a:lnTo>
                  <a:pt x="795642" y="234823"/>
                </a:lnTo>
                <a:lnTo>
                  <a:pt x="783716" y="234729"/>
                </a:lnTo>
                <a:lnTo>
                  <a:pt x="773099" y="234648"/>
                </a:lnTo>
                <a:lnTo>
                  <a:pt x="763816" y="234590"/>
                </a:lnTo>
                <a:lnTo>
                  <a:pt x="755891" y="234569"/>
                </a:lnTo>
                <a:lnTo>
                  <a:pt x="732015" y="234696"/>
                </a:lnTo>
                <a:lnTo>
                  <a:pt x="723379" y="234823"/>
                </a:lnTo>
                <a:lnTo>
                  <a:pt x="714362" y="234823"/>
                </a:lnTo>
                <a:lnTo>
                  <a:pt x="691375" y="234569"/>
                </a:lnTo>
                <a:lnTo>
                  <a:pt x="680064" y="234590"/>
                </a:lnTo>
                <a:lnTo>
                  <a:pt x="668801" y="234648"/>
                </a:lnTo>
                <a:lnTo>
                  <a:pt x="657585" y="234729"/>
                </a:lnTo>
                <a:lnTo>
                  <a:pt x="646417" y="234823"/>
                </a:lnTo>
                <a:lnTo>
                  <a:pt x="642730" y="227510"/>
                </a:lnTo>
                <a:lnTo>
                  <a:pt x="638352" y="219281"/>
                </a:lnTo>
                <a:lnTo>
                  <a:pt x="633308" y="210123"/>
                </a:lnTo>
                <a:lnTo>
                  <a:pt x="627621" y="200025"/>
                </a:lnTo>
                <a:lnTo>
                  <a:pt x="621737" y="189684"/>
                </a:lnTo>
                <a:lnTo>
                  <a:pt x="616270" y="179784"/>
                </a:lnTo>
                <a:lnTo>
                  <a:pt x="611208" y="170289"/>
                </a:lnTo>
                <a:lnTo>
                  <a:pt x="606539" y="161162"/>
                </a:lnTo>
                <a:lnTo>
                  <a:pt x="602657" y="167854"/>
                </a:lnTo>
                <a:lnTo>
                  <a:pt x="597681" y="175736"/>
                </a:lnTo>
                <a:lnTo>
                  <a:pt x="591608" y="184808"/>
                </a:lnTo>
                <a:lnTo>
                  <a:pt x="584441" y="195072"/>
                </a:lnTo>
                <a:lnTo>
                  <a:pt x="577037" y="205765"/>
                </a:lnTo>
                <a:lnTo>
                  <a:pt x="570074" y="215947"/>
                </a:lnTo>
                <a:lnTo>
                  <a:pt x="563563" y="225629"/>
                </a:lnTo>
                <a:lnTo>
                  <a:pt x="557517" y="234823"/>
                </a:lnTo>
                <a:lnTo>
                  <a:pt x="545591" y="234729"/>
                </a:lnTo>
                <a:lnTo>
                  <a:pt x="534974" y="234648"/>
                </a:lnTo>
                <a:lnTo>
                  <a:pt x="525691" y="234590"/>
                </a:lnTo>
                <a:lnTo>
                  <a:pt x="517766" y="234569"/>
                </a:lnTo>
                <a:lnTo>
                  <a:pt x="493890" y="234696"/>
                </a:lnTo>
                <a:lnTo>
                  <a:pt x="494017" y="234823"/>
                </a:lnTo>
                <a:lnTo>
                  <a:pt x="485254" y="234823"/>
                </a:lnTo>
                <a:lnTo>
                  <a:pt x="476237" y="234823"/>
                </a:lnTo>
                <a:lnTo>
                  <a:pt x="476364" y="234696"/>
                </a:lnTo>
                <a:lnTo>
                  <a:pt x="453250" y="234569"/>
                </a:lnTo>
                <a:lnTo>
                  <a:pt x="441939" y="234590"/>
                </a:lnTo>
                <a:lnTo>
                  <a:pt x="430676" y="234648"/>
                </a:lnTo>
                <a:lnTo>
                  <a:pt x="419460" y="234729"/>
                </a:lnTo>
                <a:lnTo>
                  <a:pt x="408292" y="234823"/>
                </a:lnTo>
                <a:lnTo>
                  <a:pt x="404605" y="227510"/>
                </a:lnTo>
                <a:lnTo>
                  <a:pt x="400227" y="219281"/>
                </a:lnTo>
                <a:lnTo>
                  <a:pt x="395183" y="210123"/>
                </a:lnTo>
                <a:lnTo>
                  <a:pt x="389496" y="200025"/>
                </a:lnTo>
                <a:lnTo>
                  <a:pt x="383612" y="189684"/>
                </a:lnTo>
                <a:lnTo>
                  <a:pt x="378145" y="179784"/>
                </a:lnTo>
                <a:lnTo>
                  <a:pt x="373083" y="170289"/>
                </a:lnTo>
                <a:lnTo>
                  <a:pt x="368414" y="161162"/>
                </a:lnTo>
                <a:lnTo>
                  <a:pt x="364532" y="167854"/>
                </a:lnTo>
                <a:lnTo>
                  <a:pt x="359556" y="175736"/>
                </a:lnTo>
                <a:lnTo>
                  <a:pt x="353483" y="184808"/>
                </a:lnTo>
                <a:lnTo>
                  <a:pt x="346316" y="195072"/>
                </a:lnTo>
                <a:lnTo>
                  <a:pt x="338911" y="205765"/>
                </a:lnTo>
                <a:lnTo>
                  <a:pt x="331943" y="215947"/>
                </a:lnTo>
                <a:lnTo>
                  <a:pt x="325417" y="225629"/>
                </a:lnTo>
                <a:lnTo>
                  <a:pt x="319341" y="234823"/>
                </a:lnTo>
                <a:lnTo>
                  <a:pt x="307435" y="234729"/>
                </a:lnTo>
                <a:lnTo>
                  <a:pt x="296841" y="234648"/>
                </a:lnTo>
                <a:lnTo>
                  <a:pt x="287560" y="234590"/>
                </a:lnTo>
                <a:lnTo>
                  <a:pt x="279590" y="234569"/>
                </a:lnTo>
                <a:lnTo>
                  <a:pt x="255790" y="234696"/>
                </a:lnTo>
                <a:lnTo>
                  <a:pt x="247078" y="234823"/>
                </a:lnTo>
                <a:lnTo>
                  <a:pt x="238125" y="234823"/>
                </a:lnTo>
                <a:lnTo>
                  <a:pt x="215099" y="234569"/>
                </a:lnTo>
                <a:lnTo>
                  <a:pt x="203771" y="234590"/>
                </a:lnTo>
                <a:lnTo>
                  <a:pt x="192511" y="234648"/>
                </a:lnTo>
                <a:lnTo>
                  <a:pt x="181315" y="234729"/>
                </a:lnTo>
                <a:lnTo>
                  <a:pt x="170180" y="234823"/>
                </a:lnTo>
                <a:lnTo>
                  <a:pt x="166487" y="227510"/>
                </a:lnTo>
                <a:lnTo>
                  <a:pt x="162115" y="219281"/>
                </a:lnTo>
                <a:lnTo>
                  <a:pt x="157067" y="210123"/>
                </a:lnTo>
                <a:lnTo>
                  <a:pt x="151345" y="200025"/>
                </a:lnTo>
                <a:lnTo>
                  <a:pt x="145476" y="189684"/>
                </a:lnTo>
                <a:lnTo>
                  <a:pt x="140004" y="179784"/>
                </a:lnTo>
                <a:lnTo>
                  <a:pt x="134933" y="170289"/>
                </a:lnTo>
                <a:lnTo>
                  <a:pt x="130263" y="161162"/>
                </a:lnTo>
                <a:lnTo>
                  <a:pt x="126365" y="167854"/>
                </a:lnTo>
                <a:lnTo>
                  <a:pt x="121394" y="175736"/>
                </a:lnTo>
                <a:lnTo>
                  <a:pt x="115349" y="184808"/>
                </a:lnTo>
                <a:lnTo>
                  <a:pt x="108229" y="195072"/>
                </a:lnTo>
                <a:lnTo>
                  <a:pt x="100797" y="205765"/>
                </a:lnTo>
                <a:lnTo>
                  <a:pt x="93818" y="215947"/>
                </a:lnTo>
                <a:lnTo>
                  <a:pt x="87291" y="225629"/>
                </a:lnTo>
                <a:lnTo>
                  <a:pt x="81216" y="234823"/>
                </a:lnTo>
                <a:lnTo>
                  <a:pt x="69310" y="234729"/>
                </a:lnTo>
                <a:lnTo>
                  <a:pt x="58716" y="234648"/>
                </a:lnTo>
                <a:lnTo>
                  <a:pt x="49435" y="234590"/>
                </a:lnTo>
                <a:lnTo>
                  <a:pt x="41465" y="234569"/>
                </a:lnTo>
                <a:lnTo>
                  <a:pt x="32807" y="234590"/>
                </a:lnTo>
                <a:lnTo>
                  <a:pt x="23009" y="234648"/>
                </a:lnTo>
                <a:lnTo>
                  <a:pt x="12072" y="234729"/>
                </a:lnTo>
                <a:lnTo>
                  <a:pt x="0" y="234823"/>
                </a:lnTo>
                <a:lnTo>
                  <a:pt x="10603" y="221321"/>
                </a:lnTo>
                <a:lnTo>
                  <a:pt x="35077" y="189317"/>
                </a:lnTo>
                <a:lnTo>
                  <a:pt x="62552" y="152552"/>
                </a:lnTo>
                <a:lnTo>
                  <a:pt x="93611" y="109600"/>
                </a:lnTo>
                <a:lnTo>
                  <a:pt x="73304" y="75311"/>
                </a:lnTo>
                <a:lnTo>
                  <a:pt x="39750" y="22733"/>
                </a:lnTo>
                <a:lnTo>
                  <a:pt x="36464" y="17537"/>
                </a:lnTo>
                <a:lnTo>
                  <a:pt x="32988" y="12033"/>
                </a:lnTo>
                <a:lnTo>
                  <a:pt x="29321" y="6195"/>
                </a:lnTo>
                <a:lnTo>
                  <a:pt x="25463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24830" y="842263"/>
            <a:ext cx="942339" cy="449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755004" y="5324395"/>
            <a:ext cx="811529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2700">
              <a:lnSpc>
                <a:spcPts val="2735"/>
              </a:lnSpc>
            </a:pPr>
            <a:r>
              <a:rPr dirty="0" spc="5"/>
              <a:t>F</a:t>
            </a:r>
            <a:r>
              <a:rPr dirty="0" spc="-30"/>
              <a:t>O</a:t>
            </a:r>
            <a:r>
              <a:rPr dirty="0" spc="-70"/>
              <a:t>T</a:t>
            </a:r>
            <a:r>
              <a:rPr dirty="0" spc="15"/>
              <a:t>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14625" y="123825"/>
            <a:ext cx="2228850" cy="2114550"/>
            <a:chOff x="2714625" y="123825"/>
            <a:chExt cx="2228850" cy="2114550"/>
          </a:xfrm>
        </p:grpSpPr>
        <p:sp>
          <p:nvSpPr>
            <p:cNvPr id="3" name="object 3"/>
            <p:cNvSpPr/>
            <p:nvPr/>
          </p:nvSpPr>
          <p:spPr>
            <a:xfrm>
              <a:off x="2743200" y="15240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743200" y="15240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33700" y="371475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58" y="4679"/>
                  </a:lnTo>
                  <a:lnTo>
                    <a:pt x="140642" y="18099"/>
                  </a:lnTo>
                  <a:lnTo>
                    <a:pt x="101531" y="39333"/>
                  </a:lnTo>
                  <a:lnTo>
                    <a:pt x="67452" y="67452"/>
                  </a:lnTo>
                  <a:lnTo>
                    <a:pt x="39333" y="101531"/>
                  </a:lnTo>
                  <a:lnTo>
                    <a:pt x="18099" y="140642"/>
                  </a:lnTo>
                  <a:lnTo>
                    <a:pt x="4679" y="183858"/>
                  </a:lnTo>
                  <a:lnTo>
                    <a:pt x="0" y="230250"/>
                  </a:lnTo>
                  <a:lnTo>
                    <a:pt x="0" y="1150874"/>
                  </a:lnTo>
                  <a:lnTo>
                    <a:pt x="4679" y="1197266"/>
                  </a:lnTo>
                  <a:lnTo>
                    <a:pt x="18099" y="1240482"/>
                  </a:lnTo>
                  <a:lnTo>
                    <a:pt x="39333" y="1279593"/>
                  </a:lnTo>
                  <a:lnTo>
                    <a:pt x="67452" y="1313672"/>
                  </a:lnTo>
                  <a:lnTo>
                    <a:pt x="101531" y="1341791"/>
                  </a:lnTo>
                  <a:lnTo>
                    <a:pt x="140642" y="1363025"/>
                  </a:lnTo>
                  <a:lnTo>
                    <a:pt x="183858" y="1376445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5"/>
                  </a:lnTo>
                  <a:lnTo>
                    <a:pt x="1659636" y="1363025"/>
                  </a:lnTo>
                  <a:lnTo>
                    <a:pt x="1698749" y="1341791"/>
                  </a:lnTo>
                  <a:lnTo>
                    <a:pt x="1732819" y="1313672"/>
                  </a:lnTo>
                  <a:lnTo>
                    <a:pt x="1760925" y="1279593"/>
                  </a:lnTo>
                  <a:lnTo>
                    <a:pt x="1782143" y="1240482"/>
                  </a:lnTo>
                  <a:lnTo>
                    <a:pt x="1795550" y="1197266"/>
                  </a:lnTo>
                  <a:lnTo>
                    <a:pt x="1800225" y="1150874"/>
                  </a:lnTo>
                  <a:lnTo>
                    <a:pt x="1800225" y="230250"/>
                  </a:lnTo>
                  <a:lnTo>
                    <a:pt x="1795550" y="183858"/>
                  </a:lnTo>
                  <a:lnTo>
                    <a:pt x="1782143" y="140642"/>
                  </a:lnTo>
                  <a:lnTo>
                    <a:pt x="1760925" y="101531"/>
                  </a:lnTo>
                  <a:lnTo>
                    <a:pt x="1732819" y="67452"/>
                  </a:lnTo>
                  <a:lnTo>
                    <a:pt x="1698749" y="39333"/>
                  </a:lnTo>
                  <a:lnTo>
                    <a:pt x="1659636" y="18099"/>
                  </a:lnTo>
                  <a:lnTo>
                    <a:pt x="1616403" y="4679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33700" y="371475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9" y="183858"/>
                  </a:lnTo>
                  <a:lnTo>
                    <a:pt x="18099" y="140642"/>
                  </a:lnTo>
                  <a:lnTo>
                    <a:pt x="39333" y="101531"/>
                  </a:lnTo>
                  <a:lnTo>
                    <a:pt x="67452" y="67452"/>
                  </a:lnTo>
                  <a:lnTo>
                    <a:pt x="101531" y="39333"/>
                  </a:lnTo>
                  <a:lnTo>
                    <a:pt x="140642" y="18099"/>
                  </a:lnTo>
                  <a:lnTo>
                    <a:pt x="183858" y="4679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9"/>
                  </a:lnTo>
                  <a:lnTo>
                    <a:pt x="1659636" y="18099"/>
                  </a:lnTo>
                  <a:lnTo>
                    <a:pt x="1698749" y="39333"/>
                  </a:lnTo>
                  <a:lnTo>
                    <a:pt x="1732819" y="67452"/>
                  </a:lnTo>
                  <a:lnTo>
                    <a:pt x="1760925" y="101531"/>
                  </a:lnTo>
                  <a:lnTo>
                    <a:pt x="1782143" y="140642"/>
                  </a:lnTo>
                  <a:lnTo>
                    <a:pt x="1795550" y="183858"/>
                  </a:lnTo>
                  <a:lnTo>
                    <a:pt x="1800225" y="230250"/>
                  </a:lnTo>
                  <a:lnTo>
                    <a:pt x="1800225" y="1150874"/>
                  </a:lnTo>
                  <a:lnTo>
                    <a:pt x="1795550" y="1197266"/>
                  </a:lnTo>
                  <a:lnTo>
                    <a:pt x="1782143" y="1240482"/>
                  </a:lnTo>
                  <a:lnTo>
                    <a:pt x="1760925" y="1279593"/>
                  </a:lnTo>
                  <a:lnTo>
                    <a:pt x="1732819" y="1313672"/>
                  </a:lnTo>
                  <a:lnTo>
                    <a:pt x="1698749" y="1341791"/>
                  </a:lnTo>
                  <a:lnTo>
                    <a:pt x="1659636" y="1363025"/>
                  </a:lnTo>
                  <a:lnTo>
                    <a:pt x="1616403" y="1376445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58" y="1376445"/>
                  </a:lnTo>
                  <a:lnTo>
                    <a:pt x="140642" y="1363025"/>
                  </a:lnTo>
                  <a:lnTo>
                    <a:pt x="101531" y="1341791"/>
                  </a:lnTo>
                  <a:lnTo>
                    <a:pt x="67452" y="1313672"/>
                  </a:lnTo>
                  <a:lnTo>
                    <a:pt x="39333" y="1279593"/>
                  </a:lnTo>
                  <a:lnTo>
                    <a:pt x="18099" y="1240482"/>
                  </a:lnTo>
                  <a:lnTo>
                    <a:pt x="4679" y="1197266"/>
                  </a:lnTo>
                  <a:lnTo>
                    <a:pt x="0" y="1150874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414268" y="1844294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898271" y="0"/>
                  </a:lnTo>
                  <a:lnTo>
                    <a:pt x="888571" y="16113"/>
                  </a:lnTo>
                  <a:lnTo>
                    <a:pt x="871845" y="41699"/>
                  </a:lnTo>
                  <a:lnTo>
                    <a:pt x="858647" y="62737"/>
                  </a:lnTo>
                  <a:lnTo>
                    <a:pt x="855410" y="55995"/>
                  </a:lnTo>
                  <a:lnTo>
                    <a:pt x="851614" y="48704"/>
                  </a:lnTo>
                  <a:lnTo>
                    <a:pt x="837487" y="23788"/>
                  </a:lnTo>
                  <a:lnTo>
                    <a:pt x="824611" y="0"/>
                  </a:lnTo>
                  <a:lnTo>
                    <a:pt x="739775" y="0"/>
                  </a:lnTo>
                  <a:lnTo>
                    <a:pt x="784486" y="70189"/>
                  </a:lnTo>
                  <a:lnTo>
                    <a:pt x="807974" y="109600"/>
                  </a:lnTo>
                  <a:lnTo>
                    <a:pt x="788860" y="136255"/>
                  </a:lnTo>
                  <a:lnTo>
                    <a:pt x="763270" y="170814"/>
                  </a:lnTo>
                  <a:lnTo>
                    <a:pt x="724027" y="222376"/>
                  </a:lnTo>
                  <a:lnTo>
                    <a:pt x="694037" y="175845"/>
                  </a:lnTo>
                  <a:lnTo>
                    <a:pt x="667506" y="133121"/>
                  </a:lnTo>
                  <a:lnTo>
                    <a:pt x="656336" y="114426"/>
                  </a:lnTo>
                  <a:lnTo>
                    <a:pt x="667454" y="98492"/>
                  </a:lnTo>
                  <a:lnTo>
                    <a:pt x="690643" y="66385"/>
                  </a:lnTo>
                  <a:lnTo>
                    <a:pt x="714142" y="34825"/>
                  </a:lnTo>
                  <a:lnTo>
                    <a:pt x="739521" y="0"/>
                  </a:lnTo>
                  <a:lnTo>
                    <a:pt x="660146" y="0"/>
                  </a:lnTo>
                  <a:lnTo>
                    <a:pt x="650446" y="16113"/>
                  </a:lnTo>
                  <a:lnTo>
                    <a:pt x="633720" y="41699"/>
                  </a:lnTo>
                  <a:lnTo>
                    <a:pt x="620522" y="62737"/>
                  </a:lnTo>
                  <a:lnTo>
                    <a:pt x="617285" y="55995"/>
                  </a:lnTo>
                  <a:lnTo>
                    <a:pt x="613489" y="48704"/>
                  </a:lnTo>
                  <a:lnTo>
                    <a:pt x="599362" y="23788"/>
                  </a:lnTo>
                  <a:lnTo>
                    <a:pt x="586486" y="0"/>
                  </a:lnTo>
                  <a:lnTo>
                    <a:pt x="501650" y="0"/>
                  </a:lnTo>
                  <a:lnTo>
                    <a:pt x="546361" y="70189"/>
                  </a:lnTo>
                  <a:lnTo>
                    <a:pt x="569849" y="109600"/>
                  </a:lnTo>
                  <a:lnTo>
                    <a:pt x="550735" y="136255"/>
                  </a:lnTo>
                  <a:lnTo>
                    <a:pt x="525145" y="170814"/>
                  </a:lnTo>
                  <a:lnTo>
                    <a:pt x="485902" y="222376"/>
                  </a:lnTo>
                  <a:lnTo>
                    <a:pt x="455912" y="175845"/>
                  </a:lnTo>
                  <a:lnTo>
                    <a:pt x="429381" y="133121"/>
                  </a:lnTo>
                  <a:lnTo>
                    <a:pt x="418211" y="114426"/>
                  </a:lnTo>
                  <a:lnTo>
                    <a:pt x="429329" y="98492"/>
                  </a:lnTo>
                  <a:lnTo>
                    <a:pt x="452518" y="66385"/>
                  </a:lnTo>
                  <a:lnTo>
                    <a:pt x="476017" y="34825"/>
                  </a:lnTo>
                  <a:lnTo>
                    <a:pt x="501396" y="0"/>
                  </a:lnTo>
                  <a:lnTo>
                    <a:pt x="422021" y="0"/>
                  </a:lnTo>
                  <a:lnTo>
                    <a:pt x="412321" y="16113"/>
                  </a:lnTo>
                  <a:lnTo>
                    <a:pt x="395595" y="41699"/>
                  </a:lnTo>
                  <a:lnTo>
                    <a:pt x="382397" y="62737"/>
                  </a:lnTo>
                  <a:lnTo>
                    <a:pt x="379160" y="55995"/>
                  </a:lnTo>
                  <a:lnTo>
                    <a:pt x="375364" y="48704"/>
                  </a:lnTo>
                  <a:lnTo>
                    <a:pt x="361237" y="23788"/>
                  </a:lnTo>
                  <a:lnTo>
                    <a:pt x="348361" y="0"/>
                  </a:lnTo>
                  <a:lnTo>
                    <a:pt x="263525" y="0"/>
                  </a:lnTo>
                  <a:lnTo>
                    <a:pt x="308236" y="70189"/>
                  </a:lnTo>
                  <a:lnTo>
                    <a:pt x="331724" y="109600"/>
                  </a:lnTo>
                  <a:lnTo>
                    <a:pt x="312610" y="136255"/>
                  </a:lnTo>
                  <a:lnTo>
                    <a:pt x="287020" y="170814"/>
                  </a:lnTo>
                  <a:lnTo>
                    <a:pt x="247777" y="222376"/>
                  </a:lnTo>
                  <a:lnTo>
                    <a:pt x="217787" y="175845"/>
                  </a:lnTo>
                  <a:lnTo>
                    <a:pt x="191256" y="133121"/>
                  </a:lnTo>
                  <a:lnTo>
                    <a:pt x="180086" y="114426"/>
                  </a:lnTo>
                  <a:lnTo>
                    <a:pt x="191204" y="98492"/>
                  </a:lnTo>
                  <a:lnTo>
                    <a:pt x="214393" y="66385"/>
                  </a:lnTo>
                  <a:lnTo>
                    <a:pt x="237892" y="34825"/>
                  </a:lnTo>
                  <a:lnTo>
                    <a:pt x="263271" y="0"/>
                  </a:lnTo>
                  <a:lnTo>
                    <a:pt x="183896" y="0"/>
                  </a:lnTo>
                  <a:lnTo>
                    <a:pt x="174196" y="16113"/>
                  </a:lnTo>
                  <a:lnTo>
                    <a:pt x="157470" y="41699"/>
                  </a:lnTo>
                  <a:lnTo>
                    <a:pt x="144272" y="62737"/>
                  </a:lnTo>
                  <a:lnTo>
                    <a:pt x="141035" y="55995"/>
                  </a:lnTo>
                  <a:lnTo>
                    <a:pt x="137239" y="48704"/>
                  </a:lnTo>
                  <a:lnTo>
                    <a:pt x="123112" y="23788"/>
                  </a:lnTo>
                  <a:lnTo>
                    <a:pt x="110236" y="0"/>
                  </a:lnTo>
                  <a:lnTo>
                    <a:pt x="25400" y="0"/>
                  </a:lnTo>
                  <a:lnTo>
                    <a:pt x="70111" y="70189"/>
                  </a:lnTo>
                  <a:lnTo>
                    <a:pt x="93599" y="109600"/>
                  </a:lnTo>
                  <a:lnTo>
                    <a:pt x="74485" y="136255"/>
                  </a:lnTo>
                  <a:lnTo>
                    <a:pt x="35040" y="189245"/>
                  </a:lnTo>
                  <a:lnTo>
                    <a:pt x="0" y="234822"/>
                  </a:lnTo>
                  <a:lnTo>
                    <a:pt x="22939" y="234537"/>
                  </a:lnTo>
                  <a:lnTo>
                    <a:pt x="81153" y="234822"/>
                  </a:lnTo>
                  <a:lnTo>
                    <a:pt x="115298" y="184737"/>
                  </a:lnTo>
                  <a:lnTo>
                    <a:pt x="126295" y="167782"/>
                  </a:lnTo>
                  <a:lnTo>
                    <a:pt x="130175" y="161162"/>
                  </a:lnTo>
                  <a:lnTo>
                    <a:pt x="139953" y="179736"/>
                  </a:lnTo>
                  <a:lnTo>
                    <a:pt x="162052" y="219233"/>
                  </a:lnTo>
                  <a:lnTo>
                    <a:pt x="170180" y="234822"/>
                  </a:lnTo>
                  <a:lnTo>
                    <a:pt x="181274" y="234656"/>
                  </a:lnTo>
                  <a:lnTo>
                    <a:pt x="238252" y="234695"/>
                  </a:lnTo>
                  <a:lnTo>
                    <a:pt x="238125" y="234822"/>
                  </a:lnTo>
                  <a:lnTo>
                    <a:pt x="279527" y="234441"/>
                  </a:lnTo>
                  <a:lnTo>
                    <a:pt x="319278" y="234822"/>
                  </a:lnTo>
                  <a:lnTo>
                    <a:pt x="353423" y="184737"/>
                  </a:lnTo>
                  <a:lnTo>
                    <a:pt x="364420" y="167782"/>
                  </a:lnTo>
                  <a:lnTo>
                    <a:pt x="368300" y="161162"/>
                  </a:lnTo>
                  <a:lnTo>
                    <a:pt x="378078" y="179736"/>
                  </a:lnTo>
                  <a:lnTo>
                    <a:pt x="400177" y="219233"/>
                  </a:lnTo>
                  <a:lnTo>
                    <a:pt x="408305" y="234822"/>
                  </a:lnTo>
                  <a:lnTo>
                    <a:pt x="419399" y="234656"/>
                  </a:lnTo>
                  <a:lnTo>
                    <a:pt x="476377" y="234695"/>
                  </a:lnTo>
                  <a:lnTo>
                    <a:pt x="476250" y="234822"/>
                  </a:lnTo>
                  <a:lnTo>
                    <a:pt x="517652" y="234441"/>
                  </a:lnTo>
                  <a:lnTo>
                    <a:pt x="557403" y="234822"/>
                  </a:lnTo>
                  <a:lnTo>
                    <a:pt x="591548" y="184737"/>
                  </a:lnTo>
                  <a:lnTo>
                    <a:pt x="602545" y="167782"/>
                  </a:lnTo>
                  <a:lnTo>
                    <a:pt x="606425" y="161162"/>
                  </a:lnTo>
                  <a:lnTo>
                    <a:pt x="616203" y="179736"/>
                  </a:lnTo>
                  <a:lnTo>
                    <a:pt x="638302" y="219233"/>
                  </a:lnTo>
                  <a:lnTo>
                    <a:pt x="646430" y="234822"/>
                  </a:lnTo>
                  <a:lnTo>
                    <a:pt x="657524" y="234656"/>
                  </a:lnTo>
                  <a:lnTo>
                    <a:pt x="714502" y="234695"/>
                  </a:lnTo>
                  <a:lnTo>
                    <a:pt x="714375" y="234822"/>
                  </a:lnTo>
                  <a:lnTo>
                    <a:pt x="755777" y="234441"/>
                  </a:lnTo>
                  <a:lnTo>
                    <a:pt x="795528" y="234822"/>
                  </a:lnTo>
                  <a:lnTo>
                    <a:pt x="829673" y="184737"/>
                  </a:lnTo>
                  <a:lnTo>
                    <a:pt x="840670" y="167782"/>
                  </a:lnTo>
                  <a:lnTo>
                    <a:pt x="844550" y="161162"/>
                  </a:lnTo>
                  <a:lnTo>
                    <a:pt x="854328" y="179736"/>
                  </a:lnTo>
                  <a:lnTo>
                    <a:pt x="876427" y="219233"/>
                  </a:lnTo>
                  <a:lnTo>
                    <a:pt x="884555" y="234822"/>
                  </a:lnTo>
                  <a:lnTo>
                    <a:pt x="906827" y="234537"/>
                  </a:lnTo>
                  <a:lnTo>
                    <a:pt x="970153" y="234822"/>
                  </a:lnTo>
                  <a:lnTo>
                    <a:pt x="947503" y="199937"/>
                  </a:lnTo>
                  <a:lnTo>
                    <a:pt x="927354" y="168243"/>
                  </a:lnTo>
                  <a:lnTo>
                    <a:pt x="909681" y="139739"/>
                  </a:lnTo>
                  <a:lnTo>
                    <a:pt x="894461" y="114426"/>
                  </a:lnTo>
                  <a:lnTo>
                    <a:pt x="905579" y="98492"/>
                  </a:lnTo>
                  <a:lnTo>
                    <a:pt x="928768" y="66385"/>
                  </a:lnTo>
                  <a:lnTo>
                    <a:pt x="952267" y="34825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414268" y="1844294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93"/>
                  </a:lnTo>
                  <a:lnTo>
                    <a:pt x="47894" y="174"/>
                  </a:lnTo>
                  <a:lnTo>
                    <a:pt x="59314" y="232"/>
                  </a:lnTo>
                  <a:lnTo>
                    <a:pt x="70866" y="253"/>
                  </a:lnTo>
                  <a:lnTo>
                    <a:pt x="80250" y="232"/>
                  </a:lnTo>
                  <a:lnTo>
                    <a:pt x="89931" y="174"/>
                  </a:lnTo>
                  <a:lnTo>
                    <a:pt x="99923" y="93"/>
                  </a:lnTo>
                  <a:lnTo>
                    <a:pt x="110236" y="0"/>
                  </a:lnTo>
                  <a:lnTo>
                    <a:pt x="114210" y="7596"/>
                  </a:lnTo>
                  <a:lnTo>
                    <a:pt x="118506" y="15525"/>
                  </a:lnTo>
                  <a:lnTo>
                    <a:pt x="123112" y="23788"/>
                  </a:lnTo>
                  <a:lnTo>
                    <a:pt x="128016" y="32384"/>
                  </a:lnTo>
                  <a:lnTo>
                    <a:pt x="132895" y="40842"/>
                  </a:lnTo>
                  <a:lnTo>
                    <a:pt x="137239" y="48704"/>
                  </a:lnTo>
                  <a:lnTo>
                    <a:pt x="141035" y="55995"/>
                  </a:lnTo>
                  <a:lnTo>
                    <a:pt x="144272" y="62737"/>
                  </a:lnTo>
                  <a:lnTo>
                    <a:pt x="148083" y="56455"/>
                  </a:lnTo>
                  <a:lnTo>
                    <a:pt x="152479" y="49434"/>
                  </a:lnTo>
                  <a:lnTo>
                    <a:pt x="157470" y="41699"/>
                  </a:lnTo>
                  <a:lnTo>
                    <a:pt x="163068" y="33273"/>
                  </a:lnTo>
                  <a:lnTo>
                    <a:pt x="168804" y="24556"/>
                  </a:lnTo>
                  <a:lnTo>
                    <a:pt x="174196" y="16113"/>
                  </a:lnTo>
                  <a:lnTo>
                    <a:pt x="179230" y="7931"/>
                  </a:lnTo>
                  <a:lnTo>
                    <a:pt x="183896" y="0"/>
                  </a:lnTo>
                  <a:lnTo>
                    <a:pt x="193232" y="93"/>
                  </a:lnTo>
                  <a:lnTo>
                    <a:pt x="202961" y="174"/>
                  </a:lnTo>
                  <a:lnTo>
                    <a:pt x="213096" y="232"/>
                  </a:lnTo>
                  <a:lnTo>
                    <a:pt x="223647" y="253"/>
                  </a:lnTo>
                  <a:lnTo>
                    <a:pt x="231338" y="232"/>
                  </a:lnTo>
                  <a:lnTo>
                    <a:pt x="240506" y="174"/>
                  </a:lnTo>
                  <a:lnTo>
                    <a:pt x="251150" y="93"/>
                  </a:lnTo>
                  <a:lnTo>
                    <a:pt x="263271" y="0"/>
                  </a:lnTo>
                  <a:lnTo>
                    <a:pt x="256319" y="9767"/>
                  </a:lnTo>
                  <a:lnTo>
                    <a:pt x="247856" y="21367"/>
                  </a:lnTo>
                  <a:lnTo>
                    <a:pt x="237892" y="34825"/>
                  </a:lnTo>
                  <a:lnTo>
                    <a:pt x="226441" y="50164"/>
                  </a:lnTo>
                  <a:lnTo>
                    <a:pt x="214393" y="66385"/>
                  </a:lnTo>
                  <a:lnTo>
                    <a:pt x="202644" y="82486"/>
                  </a:lnTo>
                  <a:lnTo>
                    <a:pt x="191204" y="98492"/>
                  </a:lnTo>
                  <a:lnTo>
                    <a:pt x="180086" y="114426"/>
                  </a:lnTo>
                  <a:lnTo>
                    <a:pt x="191256" y="133121"/>
                  </a:lnTo>
                  <a:lnTo>
                    <a:pt x="203819" y="153590"/>
                  </a:lnTo>
                  <a:lnTo>
                    <a:pt x="217787" y="175845"/>
                  </a:lnTo>
                  <a:lnTo>
                    <a:pt x="233172" y="199897"/>
                  </a:lnTo>
                  <a:lnTo>
                    <a:pt x="247777" y="222376"/>
                  </a:lnTo>
                  <a:lnTo>
                    <a:pt x="260350" y="206120"/>
                  </a:lnTo>
                  <a:lnTo>
                    <a:pt x="266642" y="197907"/>
                  </a:lnTo>
                  <a:lnTo>
                    <a:pt x="273161" y="189277"/>
                  </a:lnTo>
                  <a:lnTo>
                    <a:pt x="279941" y="180242"/>
                  </a:lnTo>
                  <a:lnTo>
                    <a:pt x="287020" y="170814"/>
                  </a:lnTo>
                  <a:lnTo>
                    <a:pt x="300612" y="152552"/>
                  </a:lnTo>
                  <a:lnTo>
                    <a:pt x="312610" y="136255"/>
                  </a:lnTo>
                  <a:lnTo>
                    <a:pt x="322988" y="121933"/>
                  </a:lnTo>
                  <a:lnTo>
                    <a:pt x="331724" y="109600"/>
                  </a:lnTo>
                  <a:lnTo>
                    <a:pt x="311404" y="75310"/>
                  </a:lnTo>
                  <a:lnTo>
                    <a:pt x="277876" y="22605"/>
                  </a:lnTo>
                  <a:lnTo>
                    <a:pt x="274562" y="17466"/>
                  </a:lnTo>
                  <a:lnTo>
                    <a:pt x="271081" y="11969"/>
                  </a:lnTo>
                  <a:lnTo>
                    <a:pt x="267410" y="6139"/>
                  </a:lnTo>
                  <a:lnTo>
                    <a:pt x="263525" y="0"/>
                  </a:lnTo>
                  <a:lnTo>
                    <a:pt x="274718" y="93"/>
                  </a:lnTo>
                  <a:lnTo>
                    <a:pt x="286019" y="174"/>
                  </a:lnTo>
                  <a:lnTo>
                    <a:pt x="297439" y="232"/>
                  </a:lnTo>
                  <a:lnTo>
                    <a:pt x="308991" y="253"/>
                  </a:lnTo>
                  <a:lnTo>
                    <a:pt x="318375" y="232"/>
                  </a:lnTo>
                  <a:lnTo>
                    <a:pt x="328056" y="174"/>
                  </a:lnTo>
                  <a:lnTo>
                    <a:pt x="338048" y="93"/>
                  </a:lnTo>
                  <a:lnTo>
                    <a:pt x="348361" y="0"/>
                  </a:lnTo>
                  <a:lnTo>
                    <a:pt x="352335" y="7596"/>
                  </a:lnTo>
                  <a:lnTo>
                    <a:pt x="356631" y="15525"/>
                  </a:lnTo>
                  <a:lnTo>
                    <a:pt x="361237" y="23788"/>
                  </a:lnTo>
                  <a:lnTo>
                    <a:pt x="366141" y="32384"/>
                  </a:lnTo>
                  <a:lnTo>
                    <a:pt x="371020" y="40842"/>
                  </a:lnTo>
                  <a:lnTo>
                    <a:pt x="375364" y="48704"/>
                  </a:lnTo>
                  <a:lnTo>
                    <a:pt x="379160" y="55995"/>
                  </a:lnTo>
                  <a:lnTo>
                    <a:pt x="382397" y="62737"/>
                  </a:lnTo>
                  <a:lnTo>
                    <a:pt x="386208" y="56455"/>
                  </a:lnTo>
                  <a:lnTo>
                    <a:pt x="390604" y="49434"/>
                  </a:lnTo>
                  <a:lnTo>
                    <a:pt x="395595" y="41699"/>
                  </a:lnTo>
                  <a:lnTo>
                    <a:pt x="401193" y="33273"/>
                  </a:lnTo>
                  <a:lnTo>
                    <a:pt x="406929" y="24556"/>
                  </a:lnTo>
                  <a:lnTo>
                    <a:pt x="412321" y="16113"/>
                  </a:lnTo>
                  <a:lnTo>
                    <a:pt x="417355" y="7931"/>
                  </a:lnTo>
                  <a:lnTo>
                    <a:pt x="422021" y="0"/>
                  </a:lnTo>
                  <a:lnTo>
                    <a:pt x="431357" y="93"/>
                  </a:lnTo>
                  <a:lnTo>
                    <a:pt x="441086" y="174"/>
                  </a:lnTo>
                  <a:lnTo>
                    <a:pt x="451221" y="232"/>
                  </a:lnTo>
                  <a:lnTo>
                    <a:pt x="461772" y="253"/>
                  </a:lnTo>
                  <a:lnTo>
                    <a:pt x="469463" y="232"/>
                  </a:lnTo>
                  <a:lnTo>
                    <a:pt x="478631" y="174"/>
                  </a:lnTo>
                  <a:lnTo>
                    <a:pt x="489275" y="93"/>
                  </a:lnTo>
                  <a:lnTo>
                    <a:pt x="501396" y="0"/>
                  </a:lnTo>
                  <a:lnTo>
                    <a:pt x="494444" y="9767"/>
                  </a:lnTo>
                  <a:lnTo>
                    <a:pt x="485981" y="21367"/>
                  </a:lnTo>
                  <a:lnTo>
                    <a:pt x="476017" y="34825"/>
                  </a:lnTo>
                  <a:lnTo>
                    <a:pt x="464566" y="50164"/>
                  </a:lnTo>
                  <a:lnTo>
                    <a:pt x="452518" y="66385"/>
                  </a:lnTo>
                  <a:lnTo>
                    <a:pt x="440769" y="82486"/>
                  </a:lnTo>
                  <a:lnTo>
                    <a:pt x="429329" y="98492"/>
                  </a:lnTo>
                  <a:lnTo>
                    <a:pt x="418211" y="114426"/>
                  </a:lnTo>
                  <a:lnTo>
                    <a:pt x="429381" y="133121"/>
                  </a:lnTo>
                  <a:lnTo>
                    <a:pt x="441944" y="153590"/>
                  </a:lnTo>
                  <a:lnTo>
                    <a:pt x="455912" y="175845"/>
                  </a:lnTo>
                  <a:lnTo>
                    <a:pt x="471297" y="199897"/>
                  </a:lnTo>
                  <a:lnTo>
                    <a:pt x="485902" y="222376"/>
                  </a:lnTo>
                  <a:lnTo>
                    <a:pt x="498475" y="206120"/>
                  </a:lnTo>
                  <a:lnTo>
                    <a:pt x="504767" y="197907"/>
                  </a:lnTo>
                  <a:lnTo>
                    <a:pt x="511286" y="189277"/>
                  </a:lnTo>
                  <a:lnTo>
                    <a:pt x="518066" y="180242"/>
                  </a:lnTo>
                  <a:lnTo>
                    <a:pt x="525145" y="170814"/>
                  </a:lnTo>
                  <a:lnTo>
                    <a:pt x="538737" y="152552"/>
                  </a:lnTo>
                  <a:lnTo>
                    <a:pt x="550735" y="136255"/>
                  </a:lnTo>
                  <a:lnTo>
                    <a:pt x="561113" y="121933"/>
                  </a:lnTo>
                  <a:lnTo>
                    <a:pt x="569849" y="109600"/>
                  </a:lnTo>
                  <a:lnTo>
                    <a:pt x="549529" y="75310"/>
                  </a:lnTo>
                  <a:lnTo>
                    <a:pt x="516001" y="22605"/>
                  </a:lnTo>
                  <a:lnTo>
                    <a:pt x="512687" y="17466"/>
                  </a:lnTo>
                  <a:lnTo>
                    <a:pt x="509206" y="11969"/>
                  </a:lnTo>
                  <a:lnTo>
                    <a:pt x="505535" y="6139"/>
                  </a:lnTo>
                  <a:lnTo>
                    <a:pt x="501650" y="0"/>
                  </a:lnTo>
                  <a:lnTo>
                    <a:pt x="512843" y="93"/>
                  </a:lnTo>
                  <a:lnTo>
                    <a:pt x="524144" y="174"/>
                  </a:lnTo>
                  <a:lnTo>
                    <a:pt x="535564" y="232"/>
                  </a:lnTo>
                  <a:lnTo>
                    <a:pt x="547116" y="253"/>
                  </a:lnTo>
                  <a:lnTo>
                    <a:pt x="556500" y="232"/>
                  </a:lnTo>
                  <a:lnTo>
                    <a:pt x="566181" y="174"/>
                  </a:lnTo>
                  <a:lnTo>
                    <a:pt x="576173" y="93"/>
                  </a:lnTo>
                  <a:lnTo>
                    <a:pt x="586486" y="0"/>
                  </a:lnTo>
                  <a:lnTo>
                    <a:pt x="590460" y="7596"/>
                  </a:lnTo>
                  <a:lnTo>
                    <a:pt x="594756" y="15525"/>
                  </a:lnTo>
                  <a:lnTo>
                    <a:pt x="599362" y="23788"/>
                  </a:lnTo>
                  <a:lnTo>
                    <a:pt x="604266" y="32384"/>
                  </a:lnTo>
                  <a:lnTo>
                    <a:pt x="609145" y="40842"/>
                  </a:lnTo>
                  <a:lnTo>
                    <a:pt x="613489" y="48704"/>
                  </a:lnTo>
                  <a:lnTo>
                    <a:pt x="617285" y="55995"/>
                  </a:lnTo>
                  <a:lnTo>
                    <a:pt x="620522" y="62737"/>
                  </a:lnTo>
                  <a:lnTo>
                    <a:pt x="624333" y="56455"/>
                  </a:lnTo>
                  <a:lnTo>
                    <a:pt x="628729" y="49434"/>
                  </a:lnTo>
                  <a:lnTo>
                    <a:pt x="633720" y="41699"/>
                  </a:lnTo>
                  <a:lnTo>
                    <a:pt x="639318" y="33273"/>
                  </a:lnTo>
                  <a:lnTo>
                    <a:pt x="645054" y="24556"/>
                  </a:lnTo>
                  <a:lnTo>
                    <a:pt x="650446" y="16113"/>
                  </a:lnTo>
                  <a:lnTo>
                    <a:pt x="655480" y="7931"/>
                  </a:lnTo>
                  <a:lnTo>
                    <a:pt x="660146" y="0"/>
                  </a:lnTo>
                  <a:lnTo>
                    <a:pt x="669482" y="93"/>
                  </a:lnTo>
                  <a:lnTo>
                    <a:pt x="679211" y="174"/>
                  </a:lnTo>
                  <a:lnTo>
                    <a:pt x="689346" y="232"/>
                  </a:lnTo>
                  <a:lnTo>
                    <a:pt x="699897" y="253"/>
                  </a:lnTo>
                  <a:lnTo>
                    <a:pt x="707588" y="232"/>
                  </a:lnTo>
                  <a:lnTo>
                    <a:pt x="716756" y="174"/>
                  </a:lnTo>
                  <a:lnTo>
                    <a:pt x="727400" y="93"/>
                  </a:lnTo>
                  <a:lnTo>
                    <a:pt x="739521" y="0"/>
                  </a:lnTo>
                  <a:lnTo>
                    <a:pt x="732569" y="9767"/>
                  </a:lnTo>
                  <a:lnTo>
                    <a:pt x="724106" y="21367"/>
                  </a:lnTo>
                  <a:lnTo>
                    <a:pt x="714142" y="34825"/>
                  </a:lnTo>
                  <a:lnTo>
                    <a:pt x="702691" y="50164"/>
                  </a:lnTo>
                  <a:lnTo>
                    <a:pt x="690643" y="66385"/>
                  </a:lnTo>
                  <a:lnTo>
                    <a:pt x="678894" y="82486"/>
                  </a:lnTo>
                  <a:lnTo>
                    <a:pt x="667454" y="98492"/>
                  </a:lnTo>
                  <a:lnTo>
                    <a:pt x="656336" y="114426"/>
                  </a:lnTo>
                  <a:lnTo>
                    <a:pt x="667506" y="133121"/>
                  </a:lnTo>
                  <a:lnTo>
                    <a:pt x="680069" y="153590"/>
                  </a:lnTo>
                  <a:lnTo>
                    <a:pt x="694037" y="175845"/>
                  </a:lnTo>
                  <a:lnTo>
                    <a:pt x="709422" y="199897"/>
                  </a:lnTo>
                  <a:lnTo>
                    <a:pt x="724027" y="222376"/>
                  </a:lnTo>
                  <a:lnTo>
                    <a:pt x="736600" y="206120"/>
                  </a:lnTo>
                  <a:lnTo>
                    <a:pt x="742892" y="197907"/>
                  </a:lnTo>
                  <a:lnTo>
                    <a:pt x="749411" y="189277"/>
                  </a:lnTo>
                  <a:lnTo>
                    <a:pt x="756191" y="180242"/>
                  </a:lnTo>
                  <a:lnTo>
                    <a:pt x="763270" y="170814"/>
                  </a:lnTo>
                  <a:lnTo>
                    <a:pt x="776862" y="152552"/>
                  </a:lnTo>
                  <a:lnTo>
                    <a:pt x="788860" y="136255"/>
                  </a:lnTo>
                  <a:lnTo>
                    <a:pt x="799238" y="121933"/>
                  </a:lnTo>
                  <a:lnTo>
                    <a:pt x="807974" y="109600"/>
                  </a:lnTo>
                  <a:lnTo>
                    <a:pt x="787654" y="75310"/>
                  </a:lnTo>
                  <a:lnTo>
                    <a:pt x="754126" y="22605"/>
                  </a:lnTo>
                  <a:lnTo>
                    <a:pt x="750812" y="17466"/>
                  </a:lnTo>
                  <a:lnTo>
                    <a:pt x="747331" y="11969"/>
                  </a:lnTo>
                  <a:lnTo>
                    <a:pt x="743660" y="6139"/>
                  </a:lnTo>
                  <a:lnTo>
                    <a:pt x="739775" y="0"/>
                  </a:lnTo>
                  <a:lnTo>
                    <a:pt x="750968" y="93"/>
                  </a:lnTo>
                  <a:lnTo>
                    <a:pt x="762269" y="174"/>
                  </a:lnTo>
                  <a:lnTo>
                    <a:pt x="773689" y="232"/>
                  </a:lnTo>
                  <a:lnTo>
                    <a:pt x="785241" y="253"/>
                  </a:lnTo>
                  <a:lnTo>
                    <a:pt x="794625" y="232"/>
                  </a:lnTo>
                  <a:lnTo>
                    <a:pt x="804306" y="174"/>
                  </a:lnTo>
                  <a:lnTo>
                    <a:pt x="814298" y="93"/>
                  </a:lnTo>
                  <a:lnTo>
                    <a:pt x="824611" y="0"/>
                  </a:lnTo>
                  <a:lnTo>
                    <a:pt x="828585" y="7596"/>
                  </a:lnTo>
                  <a:lnTo>
                    <a:pt x="832881" y="15525"/>
                  </a:lnTo>
                  <a:lnTo>
                    <a:pt x="837487" y="23788"/>
                  </a:lnTo>
                  <a:lnTo>
                    <a:pt x="842391" y="32384"/>
                  </a:lnTo>
                  <a:lnTo>
                    <a:pt x="847270" y="40842"/>
                  </a:lnTo>
                  <a:lnTo>
                    <a:pt x="851614" y="48704"/>
                  </a:lnTo>
                  <a:lnTo>
                    <a:pt x="855410" y="55995"/>
                  </a:lnTo>
                  <a:lnTo>
                    <a:pt x="858647" y="62737"/>
                  </a:lnTo>
                  <a:lnTo>
                    <a:pt x="862458" y="56455"/>
                  </a:lnTo>
                  <a:lnTo>
                    <a:pt x="866854" y="49434"/>
                  </a:lnTo>
                  <a:lnTo>
                    <a:pt x="871845" y="41699"/>
                  </a:lnTo>
                  <a:lnTo>
                    <a:pt x="877443" y="33273"/>
                  </a:lnTo>
                  <a:lnTo>
                    <a:pt x="883179" y="24556"/>
                  </a:lnTo>
                  <a:lnTo>
                    <a:pt x="888571" y="16113"/>
                  </a:lnTo>
                  <a:lnTo>
                    <a:pt x="893605" y="7931"/>
                  </a:lnTo>
                  <a:lnTo>
                    <a:pt x="898271" y="0"/>
                  </a:lnTo>
                  <a:lnTo>
                    <a:pt x="907607" y="93"/>
                  </a:lnTo>
                  <a:lnTo>
                    <a:pt x="917336" y="174"/>
                  </a:lnTo>
                  <a:lnTo>
                    <a:pt x="927471" y="232"/>
                  </a:lnTo>
                  <a:lnTo>
                    <a:pt x="938022" y="253"/>
                  </a:lnTo>
                  <a:lnTo>
                    <a:pt x="945713" y="232"/>
                  </a:lnTo>
                  <a:lnTo>
                    <a:pt x="954881" y="174"/>
                  </a:lnTo>
                  <a:lnTo>
                    <a:pt x="965525" y="93"/>
                  </a:lnTo>
                  <a:lnTo>
                    <a:pt x="977646" y="0"/>
                  </a:lnTo>
                  <a:lnTo>
                    <a:pt x="970694" y="9767"/>
                  </a:lnTo>
                  <a:lnTo>
                    <a:pt x="962231" y="21367"/>
                  </a:lnTo>
                  <a:lnTo>
                    <a:pt x="952267" y="34825"/>
                  </a:lnTo>
                  <a:lnTo>
                    <a:pt x="940816" y="50164"/>
                  </a:lnTo>
                  <a:lnTo>
                    <a:pt x="928768" y="66385"/>
                  </a:lnTo>
                  <a:lnTo>
                    <a:pt x="917019" y="82486"/>
                  </a:lnTo>
                  <a:lnTo>
                    <a:pt x="905579" y="98492"/>
                  </a:lnTo>
                  <a:lnTo>
                    <a:pt x="894461" y="114426"/>
                  </a:lnTo>
                  <a:lnTo>
                    <a:pt x="909681" y="139739"/>
                  </a:lnTo>
                  <a:lnTo>
                    <a:pt x="927354" y="168243"/>
                  </a:lnTo>
                  <a:lnTo>
                    <a:pt x="947503" y="199937"/>
                  </a:lnTo>
                  <a:lnTo>
                    <a:pt x="970153" y="234822"/>
                  </a:lnTo>
                  <a:lnTo>
                    <a:pt x="957460" y="234656"/>
                  </a:lnTo>
                  <a:lnTo>
                    <a:pt x="946435" y="234537"/>
                  </a:lnTo>
                  <a:lnTo>
                    <a:pt x="937077" y="234465"/>
                  </a:lnTo>
                  <a:lnTo>
                    <a:pt x="929386" y="234441"/>
                  </a:lnTo>
                  <a:lnTo>
                    <a:pt x="918077" y="234465"/>
                  </a:lnTo>
                  <a:lnTo>
                    <a:pt x="906827" y="234537"/>
                  </a:lnTo>
                  <a:lnTo>
                    <a:pt x="895649" y="234656"/>
                  </a:lnTo>
                  <a:lnTo>
                    <a:pt x="884555" y="234822"/>
                  </a:lnTo>
                  <a:lnTo>
                    <a:pt x="880812" y="227492"/>
                  </a:lnTo>
                  <a:lnTo>
                    <a:pt x="876427" y="219233"/>
                  </a:lnTo>
                  <a:lnTo>
                    <a:pt x="871374" y="210069"/>
                  </a:lnTo>
                  <a:lnTo>
                    <a:pt x="865632" y="200025"/>
                  </a:lnTo>
                  <a:lnTo>
                    <a:pt x="859801" y="189666"/>
                  </a:lnTo>
                  <a:lnTo>
                    <a:pt x="854328" y="179736"/>
                  </a:lnTo>
                  <a:lnTo>
                    <a:pt x="849237" y="170235"/>
                  </a:lnTo>
                  <a:lnTo>
                    <a:pt x="844550" y="161162"/>
                  </a:lnTo>
                  <a:lnTo>
                    <a:pt x="840670" y="167782"/>
                  </a:lnTo>
                  <a:lnTo>
                    <a:pt x="835707" y="175640"/>
                  </a:lnTo>
                  <a:lnTo>
                    <a:pt x="829673" y="184737"/>
                  </a:lnTo>
                  <a:lnTo>
                    <a:pt x="822579" y="195071"/>
                  </a:lnTo>
                  <a:lnTo>
                    <a:pt x="815173" y="205765"/>
                  </a:lnTo>
                  <a:lnTo>
                    <a:pt x="808196" y="215947"/>
                  </a:lnTo>
                  <a:lnTo>
                    <a:pt x="801647" y="225629"/>
                  </a:lnTo>
                  <a:lnTo>
                    <a:pt x="795528" y="234822"/>
                  </a:lnTo>
                  <a:lnTo>
                    <a:pt x="783619" y="234656"/>
                  </a:lnTo>
                  <a:lnTo>
                    <a:pt x="773033" y="234537"/>
                  </a:lnTo>
                  <a:lnTo>
                    <a:pt x="763756" y="234465"/>
                  </a:lnTo>
                  <a:lnTo>
                    <a:pt x="755777" y="234441"/>
                  </a:lnTo>
                  <a:lnTo>
                    <a:pt x="732028" y="234695"/>
                  </a:lnTo>
                  <a:lnTo>
                    <a:pt x="723265" y="234822"/>
                  </a:lnTo>
                  <a:lnTo>
                    <a:pt x="714375" y="234822"/>
                  </a:lnTo>
                  <a:lnTo>
                    <a:pt x="714502" y="234695"/>
                  </a:lnTo>
                  <a:lnTo>
                    <a:pt x="691261" y="234441"/>
                  </a:lnTo>
                  <a:lnTo>
                    <a:pt x="679952" y="234465"/>
                  </a:lnTo>
                  <a:lnTo>
                    <a:pt x="668702" y="234537"/>
                  </a:lnTo>
                  <a:lnTo>
                    <a:pt x="657524" y="234656"/>
                  </a:lnTo>
                  <a:lnTo>
                    <a:pt x="646430" y="234822"/>
                  </a:lnTo>
                  <a:lnTo>
                    <a:pt x="642687" y="227492"/>
                  </a:lnTo>
                  <a:lnTo>
                    <a:pt x="638302" y="219233"/>
                  </a:lnTo>
                  <a:lnTo>
                    <a:pt x="633249" y="210069"/>
                  </a:lnTo>
                  <a:lnTo>
                    <a:pt x="627507" y="200025"/>
                  </a:lnTo>
                  <a:lnTo>
                    <a:pt x="621676" y="189666"/>
                  </a:lnTo>
                  <a:lnTo>
                    <a:pt x="616203" y="179736"/>
                  </a:lnTo>
                  <a:lnTo>
                    <a:pt x="611112" y="170235"/>
                  </a:lnTo>
                  <a:lnTo>
                    <a:pt x="606425" y="161162"/>
                  </a:lnTo>
                  <a:lnTo>
                    <a:pt x="602545" y="167782"/>
                  </a:lnTo>
                  <a:lnTo>
                    <a:pt x="597582" y="175640"/>
                  </a:lnTo>
                  <a:lnTo>
                    <a:pt x="591548" y="184737"/>
                  </a:lnTo>
                  <a:lnTo>
                    <a:pt x="584454" y="195071"/>
                  </a:lnTo>
                  <a:lnTo>
                    <a:pt x="577048" y="205765"/>
                  </a:lnTo>
                  <a:lnTo>
                    <a:pt x="570071" y="215947"/>
                  </a:lnTo>
                  <a:lnTo>
                    <a:pt x="563522" y="225629"/>
                  </a:lnTo>
                  <a:lnTo>
                    <a:pt x="557403" y="234822"/>
                  </a:lnTo>
                  <a:lnTo>
                    <a:pt x="545494" y="234656"/>
                  </a:lnTo>
                  <a:lnTo>
                    <a:pt x="534908" y="234537"/>
                  </a:lnTo>
                  <a:lnTo>
                    <a:pt x="525631" y="234465"/>
                  </a:lnTo>
                  <a:lnTo>
                    <a:pt x="517652" y="234441"/>
                  </a:lnTo>
                  <a:lnTo>
                    <a:pt x="493903" y="234695"/>
                  </a:lnTo>
                  <a:lnTo>
                    <a:pt x="485140" y="234822"/>
                  </a:lnTo>
                  <a:lnTo>
                    <a:pt x="476250" y="234822"/>
                  </a:lnTo>
                  <a:lnTo>
                    <a:pt x="476377" y="234695"/>
                  </a:lnTo>
                  <a:lnTo>
                    <a:pt x="453136" y="234441"/>
                  </a:lnTo>
                  <a:lnTo>
                    <a:pt x="441827" y="234465"/>
                  </a:lnTo>
                  <a:lnTo>
                    <a:pt x="430577" y="234537"/>
                  </a:lnTo>
                  <a:lnTo>
                    <a:pt x="419399" y="234656"/>
                  </a:lnTo>
                  <a:lnTo>
                    <a:pt x="408305" y="234822"/>
                  </a:lnTo>
                  <a:lnTo>
                    <a:pt x="404562" y="227492"/>
                  </a:lnTo>
                  <a:lnTo>
                    <a:pt x="400177" y="219233"/>
                  </a:lnTo>
                  <a:lnTo>
                    <a:pt x="395124" y="210069"/>
                  </a:lnTo>
                  <a:lnTo>
                    <a:pt x="389382" y="200025"/>
                  </a:lnTo>
                  <a:lnTo>
                    <a:pt x="383551" y="189666"/>
                  </a:lnTo>
                  <a:lnTo>
                    <a:pt x="378078" y="179736"/>
                  </a:lnTo>
                  <a:lnTo>
                    <a:pt x="372987" y="170235"/>
                  </a:lnTo>
                  <a:lnTo>
                    <a:pt x="368300" y="161162"/>
                  </a:lnTo>
                  <a:lnTo>
                    <a:pt x="364420" y="167782"/>
                  </a:lnTo>
                  <a:lnTo>
                    <a:pt x="359457" y="175640"/>
                  </a:lnTo>
                  <a:lnTo>
                    <a:pt x="353423" y="184737"/>
                  </a:lnTo>
                  <a:lnTo>
                    <a:pt x="346329" y="195071"/>
                  </a:lnTo>
                  <a:lnTo>
                    <a:pt x="338923" y="205765"/>
                  </a:lnTo>
                  <a:lnTo>
                    <a:pt x="331946" y="215947"/>
                  </a:lnTo>
                  <a:lnTo>
                    <a:pt x="325397" y="225629"/>
                  </a:lnTo>
                  <a:lnTo>
                    <a:pt x="319278" y="234822"/>
                  </a:lnTo>
                  <a:lnTo>
                    <a:pt x="307369" y="234656"/>
                  </a:lnTo>
                  <a:lnTo>
                    <a:pt x="296783" y="234537"/>
                  </a:lnTo>
                  <a:lnTo>
                    <a:pt x="287506" y="234465"/>
                  </a:lnTo>
                  <a:lnTo>
                    <a:pt x="279527" y="234441"/>
                  </a:lnTo>
                  <a:lnTo>
                    <a:pt x="255778" y="234695"/>
                  </a:lnTo>
                  <a:lnTo>
                    <a:pt x="247015" y="234822"/>
                  </a:lnTo>
                  <a:lnTo>
                    <a:pt x="238125" y="234822"/>
                  </a:lnTo>
                  <a:lnTo>
                    <a:pt x="238252" y="234695"/>
                  </a:lnTo>
                  <a:lnTo>
                    <a:pt x="215011" y="234441"/>
                  </a:lnTo>
                  <a:lnTo>
                    <a:pt x="203702" y="234465"/>
                  </a:lnTo>
                  <a:lnTo>
                    <a:pt x="192452" y="234537"/>
                  </a:lnTo>
                  <a:lnTo>
                    <a:pt x="181274" y="234656"/>
                  </a:lnTo>
                  <a:lnTo>
                    <a:pt x="170180" y="234822"/>
                  </a:lnTo>
                  <a:lnTo>
                    <a:pt x="166437" y="227492"/>
                  </a:lnTo>
                  <a:lnTo>
                    <a:pt x="162052" y="219233"/>
                  </a:lnTo>
                  <a:lnTo>
                    <a:pt x="156999" y="210069"/>
                  </a:lnTo>
                  <a:lnTo>
                    <a:pt x="151257" y="200025"/>
                  </a:lnTo>
                  <a:lnTo>
                    <a:pt x="145426" y="189666"/>
                  </a:lnTo>
                  <a:lnTo>
                    <a:pt x="139953" y="179736"/>
                  </a:lnTo>
                  <a:lnTo>
                    <a:pt x="134862" y="170235"/>
                  </a:lnTo>
                  <a:lnTo>
                    <a:pt x="130175" y="161162"/>
                  </a:lnTo>
                  <a:lnTo>
                    <a:pt x="126295" y="167782"/>
                  </a:lnTo>
                  <a:lnTo>
                    <a:pt x="121332" y="175640"/>
                  </a:lnTo>
                  <a:lnTo>
                    <a:pt x="115298" y="184737"/>
                  </a:lnTo>
                  <a:lnTo>
                    <a:pt x="108204" y="195071"/>
                  </a:lnTo>
                  <a:lnTo>
                    <a:pt x="100798" y="205765"/>
                  </a:lnTo>
                  <a:lnTo>
                    <a:pt x="93821" y="215947"/>
                  </a:lnTo>
                  <a:lnTo>
                    <a:pt x="87272" y="225629"/>
                  </a:lnTo>
                  <a:lnTo>
                    <a:pt x="81153" y="234822"/>
                  </a:lnTo>
                  <a:lnTo>
                    <a:pt x="69244" y="234656"/>
                  </a:lnTo>
                  <a:lnTo>
                    <a:pt x="58658" y="234537"/>
                  </a:lnTo>
                  <a:lnTo>
                    <a:pt x="49381" y="234465"/>
                  </a:lnTo>
                  <a:lnTo>
                    <a:pt x="41402" y="234441"/>
                  </a:lnTo>
                  <a:lnTo>
                    <a:pt x="32736" y="234465"/>
                  </a:lnTo>
                  <a:lnTo>
                    <a:pt x="22939" y="234537"/>
                  </a:lnTo>
                  <a:lnTo>
                    <a:pt x="12023" y="234656"/>
                  </a:lnTo>
                  <a:lnTo>
                    <a:pt x="0" y="234822"/>
                  </a:lnTo>
                  <a:lnTo>
                    <a:pt x="10568" y="221249"/>
                  </a:lnTo>
                  <a:lnTo>
                    <a:pt x="35040" y="189245"/>
                  </a:lnTo>
                  <a:lnTo>
                    <a:pt x="62487" y="152552"/>
                  </a:lnTo>
                  <a:lnTo>
                    <a:pt x="93599" y="109600"/>
                  </a:lnTo>
                  <a:lnTo>
                    <a:pt x="73279" y="75310"/>
                  </a:lnTo>
                  <a:lnTo>
                    <a:pt x="39751" y="22605"/>
                  </a:lnTo>
                  <a:lnTo>
                    <a:pt x="36437" y="17466"/>
                  </a:lnTo>
                  <a:lnTo>
                    <a:pt x="32956" y="11969"/>
                  </a:lnTo>
                  <a:lnTo>
                    <a:pt x="29285" y="6139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5076825" y="95250"/>
            <a:ext cx="2228850" cy="2114550"/>
            <a:chOff x="5076825" y="95250"/>
            <a:chExt cx="2228850" cy="2114550"/>
          </a:xfrm>
        </p:grpSpPr>
        <p:sp>
          <p:nvSpPr>
            <p:cNvPr id="10" name="object 10"/>
            <p:cNvSpPr/>
            <p:nvPr/>
          </p:nvSpPr>
          <p:spPr>
            <a:xfrm>
              <a:off x="5105400" y="1238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105400" y="1238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295900" y="34290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21" y="4679"/>
                  </a:lnTo>
                  <a:lnTo>
                    <a:pt x="140588" y="18099"/>
                  </a:lnTo>
                  <a:lnTo>
                    <a:pt x="101475" y="39333"/>
                  </a:lnTo>
                  <a:lnTo>
                    <a:pt x="67405" y="67452"/>
                  </a:lnTo>
                  <a:lnTo>
                    <a:pt x="39299" y="101531"/>
                  </a:lnTo>
                  <a:lnTo>
                    <a:pt x="18081" y="140642"/>
                  </a:lnTo>
                  <a:lnTo>
                    <a:pt x="4674" y="183858"/>
                  </a:lnTo>
                  <a:lnTo>
                    <a:pt x="0" y="230250"/>
                  </a:lnTo>
                  <a:lnTo>
                    <a:pt x="0" y="1150874"/>
                  </a:lnTo>
                  <a:lnTo>
                    <a:pt x="4674" y="1197266"/>
                  </a:lnTo>
                  <a:lnTo>
                    <a:pt x="18081" y="1240482"/>
                  </a:lnTo>
                  <a:lnTo>
                    <a:pt x="39299" y="1279593"/>
                  </a:lnTo>
                  <a:lnTo>
                    <a:pt x="67405" y="1313672"/>
                  </a:lnTo>
                  <a:lnTo>
                    <a:pt x="101475" y="1341791"/>
                  </a:lnTo>
                  <a:lnTo>
                    <a:pt x="140588" y="1363025"/>
                  </a:lnTo>
                  <a:lnTo>
                    <a:pt x="183821" y="1376445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5"/>
                  </a:lnTo>
                  <a:lnTo>
                    <a:pt x="1659635" y="1363025"/>
                  </a:lnTo>
                  <a:lnTo>
                    <a:pt x="1698749" y="1341791"/>
                  </a:lnTo>
                  <a:lnTo>
                    <a:pt x="1732819" y="1313672"/>
                  </a:lnTo>
                  <a:lnTo>
                    <a:pt x="1760925" y="1279593"/>
                  </a:lnTo>
                  <a:lnTo>
                    <a:pt x="1782143" y="1240482"/>
                  </a:lnTo>
                  <a:lnTo>
                    <a:pt x="1795550" y="1197266"/>
                  </a:lnTo>
                  <a:lnTo>
                    <a:pt x="1800225" y="1150874"/>
                  </a:lnTo>
                  <a:lnTo>
                    <a:pt x="1800225" y="230250"/>
                  </a:lnTo>
                  <a:lnTo>
                    <a:pt x="1795550" y="183858"/>
                  </a:lnTo>
                  <a:lnTo>
                    <a:pt x="1782143" y="140642"/>
                  </a:lnTo>
                  <a:lnTo>
                    <a:pt x="1760925" y="101531"/>
                  </a:lnTo>
                  <a:lnTo>
                    <a:pt x="1732819" y="67452"/>
                  </a:lnTo>
                  <a:lnTo>
                    <a:pt x="1698749" y="39333"/>
                  </a:lnTo>
                  <a:lnTo>
                    <a:pt x="1659635" y="18099"/>
                  </a:lnTo>
                  <a:lnTo>
                    <a:pt x="1616403" y="4679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295900" y="34290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4" y="183858"/>
                  </a:lnTo>
                  <a:lnTo>
                    <a:pt x="18081" y="140642"/>
                  </a:lnTo>
                  <a:lnTo>
                    <a:pt x="39299" y="101531"/>
                  </a:lnTo>
                  <a:lnTo>
                    <a:pt x="67405" y="67452"/>
                  </a:lnTo>
                  <a:lnTo>
                    <a:pt x="101475" y="39333"/>
                  </a:lnTo>
                  <a:lnTo>
                    <a:pt x="140588" y="18099"/>
                  </a:lnTo>
                  <a:lnTo>
                    <a:pt x="183821" y="4679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9"/>
                  </a:lnTo>
                  <a:lnTo>
                    <a:pt x="1659635" y="18099"/>
                  </a:lnTo>
                  <a:lnTo>
                    <a:pt x="1698749" y="39333"/>
                  </a:lnTo>
                  <a:lnTo>
                    <a:pt x="1732819" y="67452"/>
                  </a:lnTo>
                  <a:lnTo>
                    <a:pt x="1760925" y="101531"/>
                  </a:lnTo>
                  <a:lnTo>
                    <a:pt x="1782143" y="140642"/>
                  </a:lnTo>
                  <a:lnTo>
                    <a:pt x="1795550" y="183858"/>
                  </a:lnTo>
                  <a:lnTo>
                    <a:pt x="1800225" y="230250"/>
                  </a:lnTo>
                  <a:lnTo>
                    <a:pt x="1800225" y="1150874"/>
                  </a:lnTo>
                  <a:lnTo>
                    <a:pt x="1795550" y="1197266"/>
                  </a:lnTo>
                  <a:lnTo>
                    <a:pt x="1782143" y="1240482"/>
                  </a:lnTo>
                  <a:lnTo>
                    <a:pt x="1760925" y="1279593"/>
                  </a:lnTo>
                  <a:lnTo>
                    <a:pt x="1732819" y="1313672"/>
                  </a:lnTo>
                  <a:lnTo>
                    <a:pt x="1698749" y="1341791"/>
                  </a:lnTo>
                  <a:lnTo>
                    <a:pt x="1659635" y="1363025"/>
                  </a:lnTo>
                  <a:lnTo>
                    <a:pt x="1616403" y="1376445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21" y="1376445"/>
                  </a:lnTo>
                  <a:lnTo>
                    <a:pt x="140588" y="1363025"/>
                  </a:lnTo>
                  <a:lnTo>
                    <a:pt x="101475" y="1341791"/>
                  </a:lnTo>
                  <a:lnTo>
                    <a:pt x="67405" y="1313672"/>
                  </a:lnTo>
                  <a:lnTo>
                    <a:pt x="39299" y="1279593"/>
                  </a:lnTo>
                  <a:lnTo>
                    <a:pt x="18081" y="1240482"/>
                  </a:lnTo>
                  <a:lnTo>
                    <a:pt x="4674" y="1197266"/>
                  </a:lnTo>
                  <a:lnTo>
                    <a:pt x="0" y="1150874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751322" y="1844294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898398" y="0"/>
                  </a:lnTo>
                  <a:lnTo>
                    <a:pt x="888698" y="16113"/>
                  </a:lnTo>
                  <a:lnTo>
                    <a:pt x="866886" y="49434"/>
                  </a:lnTo>
                  <a:lnTo>
                    <a:pt x="858774" y="62737"/>
                  </a:lnTo>
                  <a:lnTo>
                    <a:pt x="851693" y="48704"/>
                  </a:lnTo>
                  <a:lnTo>
                    <a:pt x="832913" y="15525"/>
                  </a:lnTo>
                  <a:lnTo>
                    <a:pt x="824737" y="0"/>
                  </a:lnTo>
                  <a:lnTo>
                    <a:pt x="739901" y="0"/>
                  </a:lnTo>
                  <a:lnTo>
                    <a:pt x="780811" y="64150"/>
                  </a:lnTo>
                  <a:lnTo>
                    <a:pt x="807974" y="109600"/>
                  </a:lnTo>
                  <a:lnTo>
                    <a:pt x="788924" y="136255"/>
                  </a:lnTo>
                  <a:lnTo>
                    <a:pt x="763397" y="170814"/>
                  </a:lnTo>
                  <a:lnTo>
                    <a:pt x="724026" y="222376"/>
                  </a:lnTo>
                  <a:lnTo>
                    <a:pt x="709422" y="199897"/>
                  </a:lnTo>
                  <a:lnTo>
                    <a:pt x="694110" y="175845"/>
                  </a:lnTo>
                  <a:lnTo>
                    <a:pt x="667631" y="133121"/>
                  </a:lnTo>
                  <a:lnTo>
                    <a:pt x="656463" y="114426"/>
                  </a:lnTo>
                  <a:lnTo>
                    <a:pt x="667508" y="98492"/>
                  </a:lnTo>
                  <a:lnTo>
                    <a:pt x="690645" y="66385"/>
                  </a:lnTo>
                  <a:lnTo>
                    <a:pt x="724153" y="21367"/>
                  </a:lnTo>
                  <a:lnTo>
                    <a:pt x="739520" y="0"/>
                  </a:lnTo>
                  <a:lnTo>
                    <a:pt x="660273" y="0"/>
                  </a:lnTo>
                  <a:lnTo>
                    <a:pt x="650573" y="16113"/>
                  </a:lnTo>
                  <a:lnTo>
                    <a:pt x="628761" y="49434"/>
                  </a:lnTo>
                  <a:lnTo>
                    <a:pt x="620649" y="62737"/>
                  </a:lnTo>
                  <a:lnTo>
                    <a:pt x="613568" y="48704"/>
                  </a:lnTo>
                  <a:lnTo>
                    <a:pt x="594788" y="15525"/>
                  </a:lnTo>
                  <a:lnTo>
                    <a:pt x="586613" y="0"/>
                  </a:lnTo>
                  <a:lnTo>
                    <a:pt x="501776" y="0"/>
                  </a:lnTo>
                  <a:lnTo>
                    <a:pt x="542686" y="64150"/>
                  </a:lnTo>
                  <a:lnTo>
                    <a:pt x="569849" y="109600"/>
                  </a:lnTo>
                  <a:lnTo>
                    <a:pt x="550798" y="136255"/>
                  </a:lnTo>
                  <a:lnTo>
                    <a:pt x="525272" y="170814"/>
                  </a:lnTo>
                  <a:lnTo>
                    <a:pt x="485901" y="222376"/>
                  </a:lnTo>
                  <a:lnTo>
                    <a:pt x="471297" y="199897"/>
                  </a:lnTo>
                  <a:lnTo>
                    <a:pt x="455985" y="175845"/>
                  </a:lnTo>
                  <a:lnTo>
                    <a:pt x="429506" y="133121"/>
                  </a:lnTo>
                  <a:lnTo>
                    <a:pt x="418338" y="114426"/>
                  </a:lnTo>
                  <a:lnTo>
                    <a:pt x="429383" y="98492"/>
                  </a:lnTo>
                  <a:lnTo>
                    <a:pt x="452520" y="66385"/>
                  </a:lnTo>
                  <a:lnTo>
                    <a:pt x="486028" y="21367"/>
                  </a:lnTo>
                  <a:lnTo>
                    <a:pt x="501395" y="0"/>
                  </a:lnTo>
                  <a:lnTo>
                    <a:pt x="422148" y="0"/>
                  </a:lnTo>
                  <a:lnTo>
                    <a:pt x="412448" y="16113"/>
                  </a:lnTo>
                  <a:lnTo>
                    <a:pt x="390636" y="49434"/>
                  </a:lnTo>
                  <a:lnTo>
                    <a:pt x="382524" y="62737"/>
                  </a:lnTo>
                  <a:lnTo>
                    <a:pt x="375443" y="48704"/>
                  </a:lnTo>
                  <a:lnTo>
                    <a:pt x="356663" y="15525"/>
                  </a:lnTo>
                  <a:lnTo>
                    <a:pt x="348488" y="0"/>
                  </a:lnTo>
                  <a:lnTo>
                    <a:pt x="263651" y="0"/>
                  </a:lnTo>
                  <a:lnTo>
                    <a:pt x="304561" y="64150"/>
                  </a:lnTo>
                  <a:lnTo>
                    <a:pt x="331724" y="109600"/>
                  </a:lnTo>
                  <a:lnTo>
                    <a:pt x="312673" y="136255"/>
                  </a:lnTo>
                  <a:lnTo>
                    <a:pt x="287147" y="170814"/>
                  </a:lnTo>
                  <a:lnTo>
                    <a:pt x="247776" y="222376"/>
                  </a:lnTo>
                  <a:lnTo>
                    <a:pt x="233172" y="199897"/>
                  </a:lnTo>
                  <a:lnTo>
                    <a:pt x="217860" y="175845"/>
                  </a:lnTo>
                  <a:lnTo>
                    <a:pt x="191381" y="133121"/>
                  </a:lnTo>
                  <a:lnTo>
                    <a:pt x="180212" y="114426"/>
                  </a:lnTo>
                  <a:lnTo>
                    <a:pt x="191258" y="98492"/>
                  </a:lnTo>
                  <a:lnTo>
                    <a:pt x="214395" y="66385"/>
                  </a:lnTo>
                  <a:lnTo>
                    <a:pt x="247903" y="21367"/>
                  </a:lnTo>
                  <a:lnTo>
                    <a:pt x="263270" y="0"/>
                  </a:lnTo>
                  <a:lnTo>
                    <a:pt x="184023" y="0"/>
                  </a:lnTo>
                  <a:lnTo>
                    <a:pt x="174323" y="16113"/>
                  </a:lnTo>
                  <a:lnTo>
                    <a:pt x="152511" y="49434"/>
                  </a:lnTo>
                  <a:lnTo>
                    <a:pt x="144399" y="62737"/>
                  </a:lnTo>
                  <a:lnTo>
                    <a:pt x="137318" y="48704"/>
                  </a:lnTo>
                  <a:lnTo>
                    <a:pt x="118538" y="15525"/>
                  </a:lnTo>
                  <a:lnTo>
                    <a:pt x="110362" y="0"/>
                  </a:lnTo>
                  <a:lnTo>
                    <a:pt x="25526" y="0"/>
                  </a:lnTo>
                  <a:lnTo>
                    <a:pt x="66436" y="64150"/>
                  </a:lnTo>
                  <a:lnTo>
                    <a:pt x="93599" y="109600"/>
                  </a:lnTo>
                  <a:lnTo>
                    <a:pt x="84883" y="121933"/>
                  </a:lnTo>
                  <a:lnTo>
                    <a:pt x="62595" y="152552"/>
                  </a:lnTo>
                  <a:lnTo>
                    <a:pt x="35111" y="189245"/>
                  </a:lnTo>
                  <a:lnTo>
                    <a:pt x="0" y="234822"/>
                  </a:lnTo>
                  <a:lnTo>
                    <a:pt x="23050" y="234537"/>
                  </a:lnTo>
                  <a:lnTo>
                    <a:pt x="81279" y="234822"/>
                  </a:lnTo>
                  <a:lnTo>
                    <a:pt x="87326" y="225629"/>
                  </a:lnTo>
                  <a:lnTo>
                    <a:pt x="115371" y="184737"/>
                  </a:lnTo>
                  <a:lnTo>
                    <a:pt x="126420" y="167782"/>
                  </a:lnTo>
                  <a:lnTo>
                    <a:pt x="130301" y="161162"/>
                  </a:lnTo>
                  <a:lnTo>
                    <a:pt x="140033" y="179736"/>
                  </a:lnTo>
                  <a:lnTo>
                    <a:pt x="162163" y="219233"/>
                  </a:lnTo>
                  <a:lnTo>
                    <a:pt x="170179" y="234822"/>
                  </a:lnTo>
                  <a:lnTo>
                    <a:pt x="203827" y="234465"/>
                  </a:lnTo>
                  <a:lnTo>
                    <a:pt x="247141" y="234822"/>
                  </a:lnTo>
                  <a:lnTo>
                    <a:pt x="279653" y="234441"/>
                  </a:lnTo>
                  <a:lnTo>
                    <a:pt x="319404" y="234822"/>
                  </a:lnTo>
                  <a:lnTo>
                    <a:pt x="325451" y="225629"/>
                  </a:lnTo>
                  <a:lnTo>
                    <a:pt x="353496" y="184737"/>
                  </a:lnTo>
                  <a:lnTo>
                    <a:pt x="364545" y="167782"/>
                  </a:lnTo>
                  <a:lnTo>
                    <a:pt x="368426" y="161162"/>
                  </a:lnTo>
                  <a:lnTo>
                    <a:pt x="378158" y="179736"/>
                  </a:lnTo>
                  <a:lnTo>
                    <a:pt x="400288" y="219233"/>
                  </a:lnTo>
                  <a:lnTo>
                    <a:pt x="408304" y="234822"/>
                  </a:lnTo>
                  <a:lnTo>
                    <a:pt x="441952" y="234465"/>
                  </a:lnTo>
                  <a:lnTo>
                    <a:pt x="485266" y="234822"/>
                  </a:lnTo>
                  <a:lnTo>
                    <a:pt x="517778" y="234441"/>
                  </a:lnTo>
                  <a:lnTo>
                    <a:pt x="557529" y="234822"/>
                  </a:lnTo>
                  <a:lnTo>
                    <a:pt x="563576" y="225629"/>
                  </a:lnTo>
                  <a:lnTo>
                    <a:pt x="591621" y="184737"/>
                  </a:lnTo>
                  <a:lnTo>
                    <a:pt x="602670" y="167782"/>
                  </a:lnTo>
                  <a:lnTo>
                    <a:pt x="606551" y="161162"/>
                  </a:lnTo>
                  <a:lnTo>
                    <a:pt x="616283" y="179736"/>
                  </a:lnTo>
                  <a:lnTo>
                    <a:pt x="638413" y="219233"/>
                  </a:lnTo>
                  <a:lnTo>
                    <a:pt x="646429" y="234822"/>
                  </a:lnTo>
                  <a:lnTo>
                    <a:pt x="680077" y="234465"/>
                  </a:lnTo>
                  <a:lnTo>
                    <a:pt x="723391" y="234822"/>
                  </a:lnTo>
                  <a:lnTo>
                    <a:pt x="755903" y="234441"/>
                  </a:lnTo>
                  <a:lnTo>
                    <a:pt x="795654" y="234822"/>
                  </a:lnTo>
                  <a:lnTo>
                    <a:pt x="801701" y="225629"/>
                  </a:lnTo>
                  <a:lnTo>
                    <a:pt x="829746" y="184737"/>
                  </a:lnTo>
                  <a:lnTo>
                    <a:pt x="840795" y="167782"/>
                  </a:lnTo>
                  <a:lnTo>
                    <a:pt x="844676" y="161162"/>
                  </a:lnTo>
                  <a:lnTo>
                    <a:pt x="854408" y="179736"/>
                  </a:lnTo>
                  <a:lnTo>
                    <a:pt x="876538" y="219233"/>
                  </a:lnTo>
                  <a:lnTo>
                    <a:pt x="884554" y="234822"/>
                  </a:lnTo>
                  <a:lnTo>
                    <a:pt x="906938" y="234537"/>
                  </a:lnTo>
                  <a:lnTo>
                    <a:pt x="970279" y="234822"/>
                  </a:lnTo>
                  <a:lnTo>
                    <a:pt x="947612" y="199937"/>
                  </a:lnTo>
                  <a:lnTo>
                    <a:pt x="927433" y="168243"/>
                  </a:lnTo>
                  <a:lnTo>
                    <a:pt x="909754" y="139739"/>
                  </a:lnTo>
                  <a:lnTo>
                    <a:pt x="894587" y="114426"/>
                  </a:lnTo>
                  <a:lnTo>
                    <a:pt x="905633" y="98492"/>
                  </a:lnTo>
                  <a:lnTo>
                    <a:pt x="928770" y="66385"/>
                  </a:lnTo>
                  <a:lnTo>
                    <a:pt x="962278" y="21367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751322" y="1844294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526" y="0"/>
                  </a:moveTo>
                  <a:lnTo>
                    <a:pt x="36647" y="93"/>
                  </a:lnTo>
                  <a:lnTo>
                    <a:pt x="47910" y="174"/>
                  </a:lnTo>
                  <a:lnTo>
                    <a:pt x="59316" y="232"/>
                  </a:lnTo>
                  <a:lnTo>
                    <a:pt x="70865" y="253"/>
                  </a:lnTo>
                  <a:lnTo>
                    <a:pt x="80252" y="232"/>
                  </a:lnTo>
                  <a:lnTo>
                    <a:pt x="89947" y="174"/>
                  </a:lnTo>
                  <a:lnTo>
                    <a:pt x="99976" y="93"/>
                  </a:lnTo>
                  <a:lnTo>
                    <a:pt x="110362" y="0"/>
                  </a:lnTo>
                  <a:lnTo>
                    <a:pt x="114266" y="7596"/>
                  </a:lnTo>
                  <a:lnTo>
                    <a:pt x="118538" y="15525"/>
                  </a:lnTo>
                  <a:lnTo>
                    <a:pt x="123168" y="23788"/>
                  </a:lnTo>
                  <a:lnTo>
                    <a:pt x="128142" y="32384"/>
                  </a:lnTo>
                  <a:lnTo>
                    <a:pt x="133004" y="40842"/>
                  </a:lnTo>
                  <a:lnTo>
                    <a:pt x="137318" y="48704"/>
                  </a:lnTo>
                  <a:lnTo>
                    <a:pt x="141108" y="55995"/>
                  </a:lnTo>
                  <a:lnTo>
                    <a:pt x="144399" y="62737"/>
                  </a:lnTo>
                  <a:lnTo>
                    <a:pt x="148139" y="56455"/>
                  </a:lnTo>
                  <a:lnTo>
                    <a:pt x="152511" y="49434"/>
                  </a:lnTo>
                  <a:lnTo>
                    <a:pt x="157525" y="41699"/>
                  </a:lnTo>
                  <a:lnTo>
                    <a:pt x="163194" y="33273"/>
                  </a:lnTo>
                  <a:lnTo>
                    <a:pt x="168931" y="24556"/>
                  </a:lnTo>
                  <a:lnTo>
                    <a:pt x="174323" y="16113"/>
                  </a:lnTo>
                  <a:lnTo>
                    <a:pt x="179357" y="7931"/>
                  </a:lnTo>
                  <a:lnTo>
                    <a:pt x="184023" y="0"/>
                  </a:lnTo>
                  <a:lnTo>
                    <a:pt x="193305" y="93"/>
                  </a:lnTo>
                  <a:lnTo>
                    <a:pt x="203041" y="174"/>
                  </a:lnTo>
                  <a:lnTo>
                    <a:pt x="213205" y="232"/>
                  </a:lnTo>
                  <a:lnTo>
                    <a:pt x="223774" y="253"/>
                  </a:lnTo>
                  <a:lnTo>
                    <a:pt x="231463" y="232"/>
                  </a:lnTo>
                  <a:lnTo>
                    <a:pt x="240617" y="174"/>
                  </a:lnTo>
                  <a:lnTo>
                    <a:pt x="251223" y="93"/>
                  </a:lnTo>
                  <a:lnTo>
                    <a:pt x="263270" y="0"/>
                  </a:lnTo>
                  <a:lnTo>
                    <a:pt x="256337" y="9767"/>
                  </a:lnTo>
                  <a:lnTo>
                    <a:pt x="247903" y="21367"/>
                  </a:lnTo>
                  <a:lnTo>
                    <a:pt x="237946" y="34825"/>
                  </a:lnTo>
                  <a:lnTo>
                    <a:pt x="226440" y="50164"/>
                  </a:lnTo>
                  <a:lnTo>
                    <a:pt x="214395" y="66385"/>
                  </a:lnTo>
                  <a:lnTo>
                    <a:pt x="202660" y="82486"/>
                  </a:lnTo>
                  <a:lnTo>
                    <a:pt x="191258" y="98492"/>
                  </a:lnTo>
                  <a:lnTo>
                    <a:pt x="180212" y="114426"/>
                  </a:lnTo>
                  <a:lnTo>
                    <a:pt x="191381" y="133121"/>
                  </a:lnTo>
                  <a:lnTo>
                    <a:pt x="203930" y="153590"/>
                  </a:lnTo>
                  <a:lnTo>
                    <a:pt x="217860" y="175845"/>
                  </a:lnTo>
                  <a:lnTo>
                    <a:pt x="233172" y="199897"/>
                  </a:lnTo>
                  <a:lnTo>
                    <a:pt x="247776" y="222376"/>
                  </a:lnTo>
                  <a:lnTo>
                    <a:pt x="260476" y="206120"/>
                  </a:lnTo>
                  <a:lnTo>
                    <a:pt x="287147" y="170814"/>
                  </a:lnTo>
                  <a:lnTo>
                    <a:pt x="312673" y="136255"/>
                  </a:lnTo>
                  <a:lnTo>
                    <a:pt x="331724" y="109600"/>
                  </a:lnTo>
                  <a:lnTo>
                    <a:pt x="311403" y="75310"/>
                  </a:lnTo>
                  <a:lnTo>
                    <a:pt x="277875" y="22605"/>
                  </a:lnTo>
                  <a:lnTo>
                    <a:pt x="274617" y="17466"/>
                  </a:lnTo>
                  <a:lnTo>
                    <a:pt x="271145" y="11969"/>
                  </a:lnTo>
                  <a:lnTo>
                    <a:pt x="267481" y="6139"/>
                  </a:lnTo>
                  <a:lnTo>
                    <a:pt x="263651" y="0"/>
                  </a:lnTo>
                  <a:lnTo>
                    <a:pt x="274772" y="93"/>
                  </a:lnTo>
                  <a:lnTo>
                    <a:pt x="286035" y="174"/>
                  </a:lnTo>
                  <a:lnTo>
                    <a:pt x="297441" y="232"/>
                  </a:lnTo>
                  <a:lnTo>
                    <a:pt x="308990" y="253"/>
                  </a:lnTo>
                  <a:lnTo>
                    <a:pt x="318377" y="232"/>
                  </a:lnTo>
                  <a:lnTo>
                    <a:pt x="328072" y="174"/>
                  </a:lnTo>
                  <a:lnTo>
                    <a:pt x="338101" y="93"/>
                  </a:lnTo>
                  <a:lnTo>
                    <a:pt x="348488" y="0"/>
                  </a:lnTo>
                  <a:lnTo>
                    <a:pt x="352391" y="7596"/>
                  </a:lnTo>
                  <a:lnTo>
                    <a:pt x="356663" y="15525"/>
                  </a:lnTo>
                  <a:lnTo>
                    <a:pt x="361293" y="23788"/>
                  </a:lnTo>
                  <a:lnTo>
                    <a:pt x="366267" y="32384"/>
                  </a:lnTo>
                  <a:lnTo>
                    <a:pt x="371129" y="40842"/>
                  </a:lnTo>
                  <a:lnTo>
                    <a:pt x="375443" y="48704"/>
                  </a:lnTo>
                  <a:lnTo>
                    <a:pt x="379233" y="55995"/>
                  </a:lnTo>
                  <a:lnTo>
                    <a:pt x="382524" y="62737"/>
                  </a:lnTo>
                  <a:lnTo>
                    <a:pt x="386264" y="56455"/>
                  </a:lnTo>
                  <a:lnTo>
                    <a:pt x="390636" y="49434"/>
                  </a:lnTo>
                  <a:lnTo>
                    <a:pt x="395650" y="41699"/>
                  </a:lnTo>
                  <a:lnTo>
                    <a:pt x="401319" y="33273"/>
                  </a:lnTo>
                  <a:lnTo>
                    <a:pt x="407056" y="24556"/>
                  </a:lnTo>
                  <a:lnTo>
                    <a:pt x="412448" y="16113"/>
                  </a:lnTo>
                  <a:lnTo>
                    <a:pt x="417482" y="7931"/>
                  </a:lnTo>
                  <a:lnTo>
                    <a:pt x="422148" y="0"/>
                  </a:lnTo>
                  <a:lnTo>
                    <a:pt x="431430" y="93"/>
                  </a:lnTo>
                  <a:lnTo>
                    <a:pt x="441166" y="174"/>
                  </a:lnTo>
                  <a:lnTo>
                    <a:pt x="451330" y="232"/>
                  </a:lnTo>
                  <a:lnTo>
                    <a:pt x="461899" y="253"/>
                  </a:lnTo>
                  <a:lnTo>
                    <a:pt x="469588" y="232"/>
                  </a:lnTo>
                  <a:lnTo>
                    <a:pt x="478742" y="174"/>
                  </a:lnTo>
                  <a:lnTo>
                    <a:pt x="489348" y="93"/>
                  </a:lnTo>
                  <a:lnTo>
                    <a:pt x="501395" y="0"/>
                  </a:lnTo>
                  <a:lnTo>
                    <a:pt x="494462" y="9767"/>
                  </a:lnTo>
                  <a:lnTo>
                    <a:pt x="486028" y="21367"/>
                  </a:lnTo>
                  <a:lnTo>
                    <a:pt x="476071" y="34825"/>
                  </a:lnTo>
                  <a:lnTo>
                    <a:pt x="464565" y="50164"/>
                  </a:lnTo>
                  <a:lnTo>
                    <a:pt x="452520" y="66385"/>
                  </a:lnTo>
                  <a:lnTo>
                    <a:pt x="440785" y="82486"/>
                  </a:lnTo>
                  <a:lnTo>
                    <a:pt x="429383" y="98492"/>
                  </a:lnTo>
                  <a:lnTo>
                    <a:pt x="418338" y="114426"/>
                  </a:lnTo>
                  <a:lnTo>
                    <a:pt x="429506" y="133121"/>
                  </a:lnTo>
                  <a:lnTo>
                    <a:pt x="442055" y="153590"/>
                  </a:lnTo>
                  <a:lnTo>
                    <a:pt x="455985" y="175845"/>
                  </a:lnTo>
                  <a:lnTo>
                    <a:pt x="471297" y="199897"/>
                  </a:lnTo>
                  <a:lnTo>
                    <a:pt x="485901" y="222376"/>
                  </a:lnTo>
                  <a:lnTo>
                    <a:pt x="498601" y="206120"/>
                  </a:lnTo>
                  <a:lnTo>
                    <a:pt x="525272" y="170814"/>
                  </a:lnTo>
                  <a:lnTo>
                    <a:pt x="550798" y="136255"/>
                  </a:lnTo>
                  <a:lnTo>
                    <a:pt x="569849" y="109600"/>
                  </a:lnTo>
                  <a:lnTo>
                    <a:pt x="549528" y="75310"/>
                  </a:lnTo>
                  <a:lnTo>
                    <a:pt x="516000" y="22605"/>
                  </a:lnTo>
                  <a:lnTo>
                    <a:pt x="512742" y="17466"/>
                  </a:lnTo>
                  <a:lnTo>
                    <a:pt x="509270" y="11969"/>
                  </a:lnTo>
                  <a:lnTo>
                    <a:pt x="505606" y="6139"/>
                  </a:lnTo>
                  <a:lnTo>
                    <a:pt x="501776" y="0"/>
                  </a:lnTo>
                  <a:lnTo>
                    <a:pt x="512897" y="93"/>
                  </a:lnTo>
                  <a:lnTo>
                    <a:pt x="524160" y="174"/>
                  </a:lnTo>
                  <a:lnTo>
                    <a:pt x="535566" y="232"/>
                  </a:lnTo>
                  <a:lnTo>
                    <a:pt x="547115" y="253"/>
                  </a:lnTo>
                  <a:lnTo>
                    <a:pt x="556502" y="232"/>
                  </a:lnTo>
                  <a:lnTo>
                    <a:pt x="566197" y="174"/>
                  </a:lnTo>
                  <a:lnTo>
                    <a:pt x="576226" y="93"/>
                  </a:lnTo>
                  <a:lnTo>
                    <a:pt x="586613" y="0"/>
                  </a:lnTo>
                  <a:lnTo>
                    <a:pt x="590516" y="7596"/>
                  </a:lnTo>
                  <a:lnTo>
                    <a:pt x="594788" y="15525"/>
                  </a:lnTo>
                  <a:lnTo>
                    <a:pt x="599418" y="23788"/>
                  </a:lnTo>
                  <a:lnTo>
                    <a:pt x="604392" y="32384"/>
                  </a:lnTo>
                  <a:lnTo>
                    <a:pt x="609254" y="40842"/>
                  </a:lnTo>
                  <a:lnTo>
                    <a:pt x="613568" y="48704"/>
                  </a:lnTo>
                  <a:lnTo>
                    <a:pt x="617358" y="55995"/>
                  </a:lnTo>
                  <a:lnTo>
                    <a:pt x="620649" y="62737"/>
                  </a:lnTo>
                  <a:lnTo>
                    <a:pt x="624389" y="56455"/>
                  </a:lnTo>
                  <a:lnTo>
                    <a:pt x="628761" y="49434"/>
                  </a:lnTo>
                  <a:lnTo>
                    <a:pt x="633775" y="41699"/>
                  </a:lnTo>
                  <a:lnTo>
                    <a:pt x="639444" y="33273"/>
                  </a:lnTo>
                  <a:lnTo>
                    <a:pt x="645181" y="24556"/>
                  </a:lnTo>
                  <a:lnTo>
                    <a:pt x="650573" y="16113"/>
                  </a:lnTo>
                  <a:lnTo>
                    <a:pt x="655607" y="7931"/>
                  </a:lnTo>
                  <a:lnTo>
                    <a:pt x="660273" y="0"/>
                  </a:lnTo>
                  <a:lnTo>
                    <a:pt x="669555" y="93"/>
                  </a:lnTo>
                  <a:lnTo>
                    <a:pt x="679291" y="174"/>
                  </a:lnTo>
                  <a:lnTo>
                    <a:pt x="689455" y="232"/>
                  </a:lnTo>
                  <a:lnTo>
                    <a:pt x="700024" y="253"/>
                  </a:lnTo>
                  <a:lnTo>
                    <a:pt x="707713" y="232"/>
                  </a:lnTo>
                  <a:lnTo>
                    <a:pt x="716867" y="174"/>
                  </a:lnTo>
                  <a:lnTo>
                    <a:pt x="727473" y="93"/>
                  </a:lnTo>
                  <a:lnTo>
                    <a:pt x="739520" y="0"/>
                  </a:lnTo>
                  <a:lnTo>
                    <a:pt x="732587" y="9767"/>
                  </a:lnTo>
                  <a:lnTo>
                    <a:pt x="724153" y="21367"/>
                  </a:lnTo>
                  <a:lnTo>
                    <a:pt x="714196" y="34825"/>
                  </a:lnTo>
                  <a:lnTo>
                    <a:pt x="702690" y="50164"/>
                  </a:lnTo>
                  <a:lnTo>
                    <a:pt x="690645" y="66385"/>
                  </a:lnTo>
                  <a:lnTo>
                    <a:pt x="678910" y="82486"/>
                  </a:lnTo>
                  <a:lnTo>
                    <a:pt x="667508" y="98492"/>
                  </a:lnTo>
                  <a:lnTo>
                    <a:pt x="656463" y="114426"/>
                  </a:lnTo>
                  <a:lnTo>
                    <a:pt x="667631" y="133121"/>
                  </a:lnTo>
                  <a:lnTo>
                    <a:pt x="680180" y="153590"/>
                  </a:lnTo>
                  <a:lnTo>
                    <a:pt x="694110" y="175845"/>
                  </a:lnTo>
                  <a:lnTo>
                    <a:pt x="709422" y="199897"/>
                  </a:lnTo>
                  <a:lnTo>
                    <a:pt x="724026" y="222376"/>
                  </a:lnTo>
                  <a:lnTo>
                    <a:pt x="736726" y="206120"/>
                  </a:lnTo>
                  <a:lnTo>
                    <a:pt x="763397" y="170814"/>
                  </a:lnTo>
                  <a:lnTo>
                    <a:pt x="788924" y="136255"/>
                  </a:lnTo>
                  <a:lnTo>
                    <a:pt x="807974" y="109600"/>
                  </a:lnTo>
                  <a:lnTo>
                    <a:pt x="787653" y="75310"/>
                  </a:lnTo>
                  <a:lnTo>
                    <a:pt x="754126" y="22605"/>
                  </a:lnTo>
                  <a:lnTo>
                    <a:pt x="750867" y="17466"/>
                  </a:lnTo>
                  <a:lnTo>
                    <a:pt x="747395" y="11969"/>
                  </a:lnTo>
                  <a:lnTo>
                    <a:pt x="743731" y="6139"/>
                  </a:lnTo>
                  <a:lnTo>
                    <a:pt x="739901" y="0"/>
                  </a:lnTo>
                  <a:lnTo>
                    <a:pt x="751022" y="93"/>
                  </a:lnTo>
                  <a:lnTo>
                    <a:pt x="762285" y="174"/>
                  </a:lnTo>
                  <a:lnTo>
                    <a:pt x="773691" y="232"/>
                  </a:lnTo>
                  <a:lnTo>
                    <a:pt x="785241" y="253"/>
                  </a:lnTo>
                  <a:lnTo>
                    <a:pt x="794627" y="232"/>
                  </a:lnTo>
                  <a:lnTo>
                    <a:pt x="804322" y="174"/>
                  </a:lnTo>
                  <a:lnTo>
                    <a:pt x="814351" y="93"/>
                  </a:lnTo>
                  <a:lnTo>
                    <a:pt x="824737" y="0"/>
                  </a:lnTo>
                  <a:lnTo>
                    <a:pt x="828641" y="7596"/>
                  </a:lnTo>
                  <a:lnTo>
                    <a:pt x="832913" y="15525"/>
                  </a:lnTo>
                  <a:lnTo>
                    <a:pt x="837543" y="23788"/>
                  </a:lnTo>
                  <a:lnTo>
                    <a:pt x="842518" y="32384"/>
                  </a:lnTo>
                  <a:lnTo>
                    <a:pt x="847379" y="40842"/>
                  </a:lnTo>
                  <a:lnTo>
                    <a:pt x="851693" y="48704"/>
                  </a:lnTo>
                  <a:lnTo>
                    <a:pt x="855483" y="55995"/>
                  </a:lnTo>
                  <a:lnTo>
                    <a:pt x="858774" y="62737"/>
                  </a:lnTo>
                  <a:lnTo>
                    <a:pt x="862514" y="56455"/>
                  </a:lnTo>
                  <a:lnTo>
                    <a:pt x="866886" y="49434"/>
                  </a:lnTo>
                  <a:lnTo>
                    <a:pt x="871900" y="41699"/>
                  </a:lnTo>
                  <a:lnTo>
                    <a:pt x="877570" y="33273"/>
                  </a:lnTo>
                  <a:lnTo>
                    <a:pt x="883306" y="24556"/>
                  </a:lnTo>
                  <a:lnTo>
                    <a:pt x="888698" y="16113"/>
                  </a:lnTo>
                  <a:lnTo>
                    <a:pt x="893732" y="7931"/>
                  </a:lnTo>
                  <a:lnTo>
                    <a:pt x="898398" y="0"/>
                  </a:lnTo>
                  <a:lnTo>
                    <a:pt x="907680" y="93"/>
                  </a:lnTo>
                  <a:lnTo>
                    <a:pt x="917416" y="174"/>
                  </a:lnTo>
                  <a:lnTo>
                    <a:pt x="927580" y="232"/>
                  </a:lnTo>
                  <a:lnTo>
                    <a:pt x="938149" y="253"/>
                  </a:lnTo>
                  <a:lnTo>
                    <a:pt x="945838" y="232"/>
                  </a:lnTo>
                  <a:lnTo>
                    <a:pt x="954992" y="174"/>
                  </a:lnTo>
                  <a:lnTo>
                    <a:pt x="965598" y="93"/>
                  </a:lnTo>
                  <a:lnTo>
                    <a:pt x="977646" y="0"/>
                  </a:lnTo>
                  <a:lnTo>
                    <a:pt x="970712" y="9767"/>
                  </a:lnTo>
                  <a:lnTo>
                    <a:pt x="962278" y="21367"/>
                  </a:lnTo>
                  <a:lnTo>
                    <a:pt x="952321" y="34825"/>
                  </a:lnTo>
                  <a:lnTo>
                    <a:pt x="940816" y="50164"/>
                  </a:lnTo>
                  <a:lnTo>
                    <a:pt x="928770" y="66385"/>
                  </a:lnTo>
                  <a:lnTo>
                    <a:pt x="917035" y="82486"/>
                  </a:lnTo>
                  <a:lnTo>
                    <a:pt x="905633" y="98492"/>
                  </a:lnTo>
                  <a:lnTo>
                    <a:pt x="894587" y="114426"/>
                  </a:lnTo>
                  <a:lnTo>
                    <a:pt x="909754" y="139739"/>
                  </a:lnTo>
                  <a:lnTo>
                    <a:pt x="927433" y="168243"/>
                  </a:lnTo>
                  <a:lnTo>
                    <a:pt x="947612" y="199937"/>
                  </a:lnTo>
                  <a:lnTo>
                    <a:pt x="970279" y="234822"/>
                  </a:lnTo>
                  <a:lnTo>
                    <a:pt x="957516" y="234656"/>
                  </a:lnTo>
                  <a:lnTo>
                    <a:pt x="946467" y="234537"/>
                  </a:lnTo>
                  <a:lnTo>
                    <a:pt x="937132" y="234465"/>
                  </a:lnTo>
                  <a:lnTo>
                    <a:pt x="929512" y="234441"/>
                  </a:lnTo>
                  <a:lnTo>
                    <a:pt x="918202" y="234465"/>
                  </a:lnTo>
                  <a:lnTo>
                    <a:pt x="906938" y="234537"/>
                  </a:lnTo>
                  <a:lnTo>
                    <a:pt x="895723" y="234656"/>
                  </a:lnTo>
                  <a:lnTo>
                    <a:pt x="884554" y="234822"/>
                  </a:lnTo>
                  <a:lnTo>
                    <a:pt x="880885" y="227492"/>
                  </a:lnTo>
                  <a:lnTo>
                    <a:pt x="876538" y="219233"/>
                  </a:lnTo>
                  <a:lnTo>
                    <a:pt x="871499" y="210069"/>
                  </a:lnTo>
                  <a:lnTo>
                    <a:pt x="865758" y="200025"/>
                  </a:lnTo>
                  <a:lnTo>
                    <a:pt x="859875" y="189666"/>
                  </a:lnTo>
                  <a:lnTo>
                    <a:pt x="854408" y="179736"/>
                  </a:lnTo>
                  <a:lnTo>
                    <a:pt x="849346" y="170235"/>
                  </a:lnTo>
                  <a:lnTo>
                    <a:pt x="844676" y="161162"/>
                  </a:lnTo>
                  <a:lnTo>
                    <a:pt x="840795" y="167782"/>
                  </a:lnTo>
                  <a:lnTo>
                    <a:pt x="835818" y="175640"/>
                  </a:lnTo>
                  <a:lnTo>
                    <a:pt x="829746" y="184737"/>
                  </a:lnTo>
                  <a:lnTo>
                    <a:pt x="822578" y="195071"/>
                  </a:lnTo>
                  <a:lnTo>
                    <a:pt x="815175" y="205765"/>
                  </a:lnTo>
                  <a:lnTo>
                    <a:pt x="808212" y="215947"/>
                  </a:lnTo>
                  <a:lnTo>
                    <a:pt x="801701" y="225629"/>
                  </a:lnTo>
                  <a:lnTo>
                    <a:pt x="795654" y="234822"/>
                  </a:lnTo>
                  <a:lnTo>
                    <a:pt x="783728" y="234656"/>
                  </a:lnTo>
                  <a:lnTo>
                    <a:pt x="773112" y="234537"/>
                  </a:lnTo>
                  <a:lnTo>
                    <a:pt x="763829" y="234465"/>
                  </a:lnTo>
                  <a:lnTo>
                    <a:pt x="755903" y="234441"/>
                  </a:lnTo>
                  <a:lnTo>
                    <a:pt x="732027" y="234695"/>
                  </a:lnTo>
                  <a:lnTo>
                    <a:pt x="723391" y="234822"/>
                  </a:lnTo>
                  <a:lnTo>
                    <a:pt x="714375" y="234822"/>
                  </a:lnTo>
                  <a:lnTo>
                    <a:pt x="691388" y="234441"/>
                  </a:lnTo>
                  <a:lnTo>
                    <a:pt x="680077" y="234465"/>
                  </a:lnTo>
                  <a:lnTo>
                    <a:pt x="668813" y="234537"/>
                  </a:lnTo>
                  <a:lnTo>
                    <a:pt x="657598" y="234656"/>
                  </a:lnTo>
                  <a:lnTo>
                    <a:pt x="646429" y="234822"/>
                  </a:lnTo>
                  <a:lnTo>
                    <a:pt x="642760" y="227492"/>
                  </a:lnTo>
                  <a:lnTo>
                    <a:pt x="638413" y="219233"/>
                  </a:lnTo>
                  <a:lnTo>
                    <a:pt x="633374" y="210069"/>
                  </a:lnTo>
                  <a:lnTo>
                    <a:pt x="627633" y="200025"/>
                  </a:lnTo>
                  <a:lnTo>
                    <a:pt x="621750" y="189666"/>
                  </a:lnTo>
                  <a:lnTo>
                    <a:pt x="616283" y="179736"/>
                  </a:lnTo>
                  <a:lnTo>
                    <a:pt x="611221" y="170235"/>
                  </a:lnTo>
                  <a:lnTo>
                    <a:pt x="606551" y="161162"/>
                  </a:lnTo>
                  <a:lnTo>
                    <a:pt x="602670" y="167782"/>
                  </a:lnTo>
                  <a:lnTo>
                    <a:pt x="597693" y="175640"/>
                  </a:lnTo>
                  <a:lnTo>
                    <a:pt x="591621" y="184737"/>
                  </a:lnTo>
                  <a:lnTo>
                    <a:pt x="584453" y="195071"/>
                  </a:lnTo>
                  <a:lnTo>
                    <a:pt x="577050" y="205765"/>
                  </a:lnTo>
                  <a:lnTo>
                    <a:pt x="570087" y="215947"/>
                  </a:lnTo>
                  <a:lnTo>
                    <a:pt x="563576" y="225629"/>
                  </a:lnTo>
                  <a:lnTo>
                    <a:pt x="557529" y="234822"/>
                  </a:lnTo>
                  <a:lnTo>
                    <a:pt x="545603" y="234656"/>
                  </a:lnTo>
                  <a:lnTo>
                    <a:pt x="534987" y="234537"/>
                  </a:lnTo>
                  <a:lnTo>
                    <a:pt x="525704" y="234465"/>
                  </a:lnTo>
                  <a:lnTo>
                    <a:pt x="517778" y="234441"/>
                  </a:lnTo>
                  <a:lnTo>
                    <a:pt x="493902" y="234695"/>
                  </a:lnTo>
                  <a:lnTo>
                    <a:pt x="485266" y="234822"/>
                  </a:lnTo>
                  <a:lnTo>
                    <a:pt x="476250" y="234822"/>
                  </a:lnTo>
                  <a:lnTo>
                    <a:pt x="453263" y="234441"/>
                  </a:lnTo>
                  <a:lnTo>
                    <a:pt x="441952" y="234465"/>
                  </a:lnTo>
                  <a:lnTo>
                    <a:pt x="430688" y="234537"/>
                  </a:lnTo>
                  <a:lnTo>
                    <a:pt x="419473" y="234656"/>
                  </a:lnTo>
                  <a:lnTo>
                    <a:pt x="408304" y="234822"/>
                  </a:lnTo>
                  <a:lnTo>
                    <a:pt x="404635" y="227492"/>
                  </a:lnTo>
                  <a:lnTo>
                    <a:pt x="400288" y="219233"/>
                  </a:lnTo>
                  <a:lnTo>
                    <a:pt x="395249" y="210069"/>
                  </a:lnTo>
                  <a:lnTo>
                    <a:pt x="389508" y="200025"/>
                  </a:lnTo>
                  <a:lnTo>
                    <a:pt x="383625" y="189666"/>
                  </a:lnTo>
                  <a:lnTo>
                    <a:pt x="378158" y="179736"/>
                  </a:lnTo>
                  <a:lnTo>
                    <a:pt x="373096" y="170235"/>
                  </a:lnTo>
                  <a:lnTo>
                    <a:pt x="368426" y="161162"/>
                  </a:lnTo>
                  <a:lnTo>
                    <a:pt x="364545" y="167782"/>
                  </a:lnTo>
                  <a:lnTo>
                    <a:pt x="359568" y="175640"/>
                  </a:lnTo>
                  <a:lnTo>
                    <a:pt x="353496" y="184737"/>
                  </a:lnTo>
                  <a:lnTo>
                    <a:pt x="346328" y="195071"/>
                  </a:lnTo>
                  <a:lnTo>
                    <a:pt x="338925" y="205765"/>
                  </a:lnTo>
                  <a:lnTo>
                    <a:pt x="331962" y="215947"/>
                  </a:lnTo>
                  <a:lnTo>
                    <a:pt x="325451" y="225629"/>
                  </a:lnTo>
                  <a:lnTo>
                    <a:pt x="319404" y="234822"/>
                  </a:lnTo>
                  <a:lnTo>
                    <a:pt x="307478" y="234656"/>
                  </a:lnTo>
                  <a:lnTo>
                    <a:pt x="296862" y="234537"/>
                  </a:lnTo>
                  <a:lnTo>
                    <a:pt x="287579" y="234465"/>
                  </a:lnTo>
                  <a:lnTo>
                    <a:pt x="279653" y="234441"/>
                  </a:lnTo>
                  <a:lnTo>
                    <a:pt x="255777" y="234695"/>
                  </a:lnTo>
                  <a:lnTo>
                    <a:pt x="247141" y="234822"/>
                  </a:lnTo>
                  <a:lnTo>
                    <a:pt x="238125" y="234822"/>
                  </a:lnTo>
                  <a:lnTo>
                    <a:pt x="215137" y="234441"/>
                  </a:lnTo>
                  <a:lnTo>
                    <a:pt x="203827" y="234465"/>
                  </a:lnTo>
                  <a:lnTo>
                    <a:pt x="192563" y="234537"/>
                  </a:lnTo>
                  <a:lnTo>
                    <a:pt x="181348" y="234656"/>
                  </a:lnTo>
                  <a:lnTo>
                    <a:pt x="170179" y="234822"/>
                  </a:lnTo>
                  <a:lnTo>
                    <a:pt x="166510" y="227492"/>
                  </a:lnTo>
                  <a:lnTo>
                    <a:pt x="162163" y="219233"/>
                  </a:lnTo>
                  <a:lnTo>
                    <a:pt x="157124" y="210069"/>
                  </a:lnTo>
                  <a:lnTo>
                    <a:pt x="151383" y="200025"/>
                  </a:lnTo>
                  <a:lnTo>
                    <a:pt x="145500" y="189666"/>
                  </a:lnTo>
                  <a:lnTo>
                    <a:pt x="140033" y="179736"/>
                  </a:lnTo>
                  <a:lnTo>
                    <a:pt x="134971" y="170235"/>
                  </a:lnTo>
                  <a:lnTo>
                    <a:pt x="130301" y="161162"/>
                  </a:lnTo>
                  <a:lnTo>
                    <a:pt x="126420" y="167782"/>
                  </a:lnTo>
                  <a:lnTo>
                    <a:pt x="121443" y="175640"/>
                  </a:lnTo>
                  <a:lnTo>
                    <a:pt x="115371" y="184737"/>
                  </a:lnTo>
                  <a:lnTo>
                    <a:pt x="108203" y="195071"/>
                  </a:lnTo>
                  <a:lnTo>
                    <a:pt x="100800" y="205765"/>
                  </a:lnTo>
                  <a:lnTo>
                    <a:pt x="93837" y="215947"/>
                  </a:lnTo>
                  <a:lnTo>
                    <a:pt x="87326" y="225629"/>
                  </a:lnTo>
                  <a:lnTo>
                    <a:pt x="81279" y="234822"/>
                  </a:lnTo>
                  <a:lnTo>
                    <a:pt x="69353" y="234656"/>
                  </a:lnTo>
                  <a:lnTo>
                    <a:pt x="58737" y="234537"/>
                  </a:lnTo>
                  <a:lnTo>
                    <a:pt x="49454" y="234465"/>
                  </a:lnTo>
                  <a:lnTo>
                    <a:pt x="41528" y="234441"/>
                  </a:lnTo>
                  <a:lnTo>
                    <a:pt x="32861" y="234465"/>
                  </a:lnTo>
                  <a:lnTo>
                    <a:pt x="23050" y="234537"/>
                  </a:lnTo>
                  <a:lnTo>
                    <a:pt x="12096" y="234656"/>
                  </a:lnTo>
                  <a:lnTo>
                    <a:pt x="0" y="234822"/>
                  </a:lnTo>
                  <a:lnTo>
                    <a:pt x="10624" y="221249"/>
                  </a:lnTo>
                  <a:lnTo>
                    <a:pt x="35111" y="189245"/>
                  </a:lnTo>
                  <a:lnTo>
                    <a:pt x="62595" y="152552"/>
                  </a:lnTo>
                  <a:lnTo>
                    <a:pt x="93599" y="109600"/>
                  </a:lnTo>
                  <a:lnTo>
                    <a:pt x="73278" y="75310"/>
                  </a:lnTo>
                  <a:lnTo>
                    <a:pt x="39750" y="22605"/>
                  </a:lnTo>
                  <a:lnTo>
                    <a:pt x="36492" y="17466"/>
                  </a:lnTo>
                  <a:lnTo>
                    <a:pt x="33020" y="11969"/>
                  </a:lnTo>
                  <a:lnTo>
                    <a:pt x="29356" y="6139"/>
                  </a:lnTo>
                  <a:lnTo>
                    <a:pt x="25526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7439025" y="95250"/>
            <a:ext cx="2228850" cy="2114550"/>
            <a:chOff x="7439025" y="95250"/>
            <a:chExt cx="2228850" cy="2114550"/>
          </a:xfrm>
        </p:grpSpPr>
        <p:sp>
          <p:nvSpPr>
            <p:cNvPr id="17" name="object 17"/>
            <p:cNvSpPr/>
            <p:nvPr/>
          </p:nvSpPr>
          <p:spPr>
            <a:xfrm>
              <a:off x="7467600" y="1238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467600" y="1238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7658100" y="34290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21" y="4679"/>
                  </a:lnTo>
                  <a:lnTo>
                    <a:pt x="140589" y="18099"/>
                  </a:lnTo>
                  <a:lnTo>
                    <a:pt x="101475" y="39333"/>
                  </a:lnTo>
                  <a:lnTo>
                    <a:pt x="67405" y="67452"/>
                  </a:lnTo>
                  <a:lnTo>
                    <a:pt x="39299" y="101531"/>
                  </a:lnTo>
                  <a:lnTo>
                    <a:pt x="18081" y="140642"/>
                  </a:lnTo>
                  <a:lnTo>
                    <a:pt x="4674" y="183858"/>
                  </a:lnTo>
                  <a:lnTo>
                    <a:pt x="0" y="230250"/>
                  </a:lnTo>
                  <a:lnTo>
                    <a:pt x="0" y="1150874"/>
                  </a:lnTo>
                  <a:lnTo>
                    <a:pt x="4674" y="1197266"/>
                  </a:lnTo>
                  <a:lnTo>
                    <a:pt x="18081" y="1240482"/>
                  </a:lnTo>
                  <a:lnTo>
                    <a:pt x="39299" y="1279593"/>
                  </a:lnTo>
                  <a:lnTo>
                    <a:pt x="67405" y="1313672"/>
                  </a:lnTo>
                  <a:lnTo>
                    <a:pt x="101475" y="1341791"/>
                  </a:lnTo>
                  <a:lnTo>
                    <a:pt x="140589" y="1363025"/>
                  </a:lnTo>
                  <a:lnTo>
                    <a:pt x="183821" y="1376445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5"/>
                  </a:lnTo>
                  <a:lnTo>
                    <a:pt x="1659635" y="1363025"/>
                  </a:lnTo>
                  <a:lnTo>
                    <a:pt x="1698749" y="1341791"/>
                  </a:lnTo>
                  <a:lnTo>
                    <a:pt x="1732819" y="1313672"/>
                  </a:lnTo>
                  <a:lnTo>
                    <a:pt x="1760925" y="1279593"/>
                  </a:lnTo>
                  <a:lnTo>
                    <a:pt x="1782143" y="1240482"/>
                  </a:lnTo>
                  <a:lnTo>
                    <a:pt x="1795550" y="1197266"/>
                  </a:lnTo>
                  <a:lnTo>
                    <a:pt x="1800225" y="1150874"/>
                  </a:lnTo>
                  <a:lnTo>
                    <a:pt x="1800225" y="230250"/>
                  </a:lnTo>
                  <a:lnTo>
                    <a:pt x="1795550" y="183858"/>
                  </a:lnTo>
                  <a:lnTo>
                    <a:pt x="1782143" y="140642"/>
                  </a:lnTo>
                  <a:lnTo>
                    <a:pt x="1760925" y="101531"/>
                  </a:lnTo>
                  <a:lnTo>
                    <a:pt x="1732819" y="67452"/>
                  </a:lnTo>
                  <a:lnTo>
                    <a:pt x="1698749" y="39333"/>
                  </a:lnTo>
                  <a:lnTo>
                    <a:pt x="1659635" y="18099"/>
                  </a:lnTo>
                  <a:lnTo>
                    <a:pt x="1616403" y="4679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658100" y="34290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4" y="183858"/>
                  </a:lnTo>
                  <a:lnTo>
                    <a:pt x="18081" y="140642"/>
                  </a:lnTo>
                  <a:lnTo>
                    <a:pt x="39299" y="101531"/>
                  </a:lnTo>
                  <a:lnTo>
                    <a:pt x="67405" y="67452"/>
                  </a:lnTo>
                  <a:lnTo>
                    <a:pt x="101475" y="39333"/>
                  </a:lnTo>
                  <a:lnTo>
                    <a:pt x="140589" y="18099"/>
                  </a:lnTo>
                  <a:lnTo>
                    <a:pt x="183821" y="4679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9"/>
                  </a:lnTo>
                  <a:lnTo>
                    <a:pt x="1659635" y="18099"/>
                  </a:lnTo>
                  <a:lnTo>
                    <a:pt x="1698749" y="39333"/>
                  </a:lnTo>
                  <a:lnTo>
                    <a:pt x="1732819" y="67452"/>
                  </a:lnTo>
                  <a:lnTo>
                    <a:pt x="1760925" y="101531"/>
                  </a:lnTo>
                  <a:lnTo>
                    <a:pt x="1782143" y="140642"/>
                  </a:lnTo>
                  <a:lnTo>
                    <a:pt x="1795550" y="183858"/>
                  </a:lnTo>
                  <a:lnTo>
                    <a:pt x="1800225" y="230250"/>
                  </a:lnTo>
                  <a:lnTo>
                    <a:pt x="1800225" y="1150874"/>
                  </a:lnTo>
                  <a:lnTo>
                    <a:pt x="1795550" y="1197266"/>
                  </a:lnTo>
                  <a:lnTo>
                    <a:pt x="1782143" y="1240482"/>
                  </a:lnTo>
                  <a:lnTo>
                    <a:pt x="1760925" y="1279593"/>
                  </a:lnTo>
                  <a:lnTo>
                    <a:pt x="1732819" y="1313672"/>
                  </a:lnTo>
                  <a:lnTo>
                    <a:pt x="1698749" y="1341791"/>
                  </a:lnTo>
                  <a:lnTo>
                    <a:pt x="1659635" y="1363025"/>
                  </a:lnTo>
                  <a:lnTo>
                    <a:pt x="1616403" y="1376445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21" y="1376445"/>
                  </a:lnTo>
                  <a:lnTo>
                    <a:pt x="140589" y="1363025"/>
                  </a:lnTo>
                  <a:lnTo>
                    <a:pt x="101475" y="1341791"/>
                  </a:lnTo>
                  <a:lnTo>
                    <a:pt x="67405" y="1313672"/>
                  </a:lnTo>
                  <a:lnTo>
                    <a:pt x="39299" y="1279593"/>
                  </a:lnTo>
                  <a:lnTo>
                    <a:pt x="18081" y="1240482"/>
                  </a:lnTo>
                  <a:lnTo>
                    <a:pt x="4674" y="1197266"/>
                  </a:lnTo>
                  <a:lnTo>
                    <a:pt x="0" y="1150874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112379" y="184403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898271" y="0"/>
                  </a:lnTo>
                  <a:lnTo>
                    <a:pt x="888619" y="16113"/>
                  </a:lnTo>
                  <a:lnTo>
                    <a:pt x="866870" y="49434"/>
                  </a:lnTo>
                  <a:lnTo>
                    <a:pt x="858774" y="62737"/>
                  </a:lnTo>
                  <a:lnTo>
                    <a:pt x="851646" y="48704"/>
                  </a:lnTo>
                  <a:lnTo>
                    <a:pt x="832897" y="15525"/>
                  </a:lnTo>
                  <a:lnTo>
                    <a:pt x="824611" y="0"/>
                  </a:lnTo>
                  <a:lnTo>
                    <a:pt x="739775" y="0"/>
                  </a:lnTo>
                  <a:lnTo>
                    <a:pt x="784486" y="70189"/>
                  </a:lnTo>
                  <a:lnTo>
                    <a:pt x="807974" y="109600"/>
                  </a:lnTo>
                  <a:lnTo>
                    <a:pt x="788908" y="136255"/>
                  </a:lnTo>
                  <a:lnTo>
                    <a:pt x="763270" y="170814"/>
                  </a:lnTo>
                  <a:lnTo>
                    <a:pt x="724026" y="222376"/>
                  </a:lnTo>
                  <a:lnTo>
                    <a:pt x="694037" y="175845"/>
                  </a:lnTo>
                  <a:lnTo>
                    <a:pt x="667506" y="133121"/>
                  </a:lnTo>
                  <a:lnTo>
                    <a:pt x="656336" y="114426"/>
                  </a:lnTo>
                  <a:lnTo>
                    <a:pt x="667454" y="98492"/>
                  </a:lnTo>
                  <a:lnTo>
                    <a:pt x="690643" y="66385"/>
                  </a:lnTo>
                  <a:lnTo>
                    <a:pt x="714142" y="34825"/>
                  </a:lnTo>
                  <a:lnTo>
                    <a:pt x="739521" y="0"/>
                  </a:lnTo>
                  <a:lnTo>
                    <a:pt x="660146" y="0"/>
                  </a:lnTo>
                  <a:lnTo>
                    <a:pt x="650494" y="16113"/>
                  </a:lnTo>
                  <a:lnTo>
                    <a:pt x="628745" y="49434"/>
                  </a:lnTo>
                  <a:lnTo>
                    <a:pt x="620649" y="62737"/>
                  </a:lnTo>
                  <a:lnTo>
                    <a:pt x="613521" y="48704"/>
                  </a:lnTo>
                  <a:lnTo>
                    <a:pt x="594772" y="15525"/>
                  </a:lnTo>
                  <a:lnTo>
                    <a:pt x="586486" y="0"/>
                  </a:lnTo>
                  <a:lnTo>
                    <a:pt x="501650" y="0"/>
                  </a:lnTo>
                  <a:lnTo>
                    <a:pt x="546361" y="70189"/>
                  </a:lnTo>
                  <a:lnTo>
                    <a:pt x="569849" y="109600"/>
                  </a:lnTo>
                  <a:lnTo>
                    <a:pt x="550783" y="136255"/>
                  </a:lnTo>
                  <a:lnTo>
                    <a:pt x="525145" y="170814"/>
                  </a:lnTo>
                  <a:lnTo>
                    <a:pt x="485901" y="222376"/>
                  </a:lnTo>
                  <a:lnTo>
                    <a:pt x="455912" y="175845"/>
                  </a:lnTo>
                  <a:lnTo>
                    <a:pt x="429381" y="133121"/>
                  </a:lnTo>
                  <a:lnTo>
                    <a:pt x="418211" y="114426"/>
                  </a:lnTo>
                  <a:lnTo>
                    <a:pt x="429329" y="98492"/>
                  </a:lnTo>
                  <a:lnTo>
                    <a:pt x="452518" y="66385"/>
                  </a:lnTo>
                  <a:lnTo>
                    <a:pt x="476017" y="34825"/>
                  </a:lnTo>
                  <a:lnTo>
                    <a:pt x="501396" y="0"/>
                  </a:lnTo>
                  <a:lnTo>
                    <a:pt x="422021" y="0"/>
                  </a:lnTo>
                  <a:lnTo>
                    <a:pt x="412369" y="16113"/>
                  </a:lnTo>
                  <a:lnTo>
                    <a:pt x="390620" y="49434"/>
                  </a:lnTo>
                  <a:lnTo>
                    <a:pt x="382524" y="62737"/>
                  </a:lnTo>
                  <a:lnTo>
                    <a:pt x="375396" y="48704"/>
                  </a:lnTo>
                  <a:lnTo>
                    <a:pt x="356647" y="15525"/>
                  </a:lnTo>
                  <a:lnTo>
                    <a:pt x="348361" y="0"/>
                  </a:lnTo>
                  <a:lnTo>
                    <a:pt x="263525" y="0"/>
                  </a:lnTo>
                  <a:lnTo>
                    <a:pt x="308236" y="70189"/>
                  </a:lnTo>
                  <a:lnTo>
                    <a:pt x="331724" y="109600"/>
                  </a:lnTo>
                  <a:lnTo>
                    <a:pt x="312658" y="136255"/>
                  </a:lnTo>
                  <a:lnTo>
                    <a:pt x="287020" y="170814"/>
                  </a:lnTo>
                  <a:lnTo>
                    <a:pt x="247776" y="222376"/>
                  </a:lnTo>
                  <a:lnTo>
                    <a:pt x="217787" y="175845"/>
                  </a:lnTo>
                  <a:lnTo>
                    <a:pt x="191256" y="133121"/>
                  </a:lnTo>
                  <a:lnTo>
                    <a:pt x="180086" y="114426"/>
                  </a:lnTo>
                  <a:lnTo>
                    <a:pt x="191204" y="98492"/>
                  </a:lnTo>
                  <a:lnTo>
                    <a:pt x="214393" y="66385"/>
                  </a:lnTo>
                  <a:lnTo>
                    <a:pt x="237892" y="34825"/>
                  </a:lnTo>
                  <a:lnTo>
                    <a:pt x="263271" y="0"/>
                  </a:lnTo>
                  <a:lnTo>
                    <a:pt x="183896" y="0"/>
                  </a:lnTo>
                  <a:lnTo>
                    <a:pt x="174244" y="16113"/>
                  </a:lnTo>
                  <a:lnTo>
                    <a:pt x="152495" y="49434"/>
                  </a:lnTo>
                  <a:lnTo>
                    <a:pt x="144399" y="62737"/>
                  </a:lnTo>
                  <a:lnTo>
                    <a:pt x="137271" y="48704"/>
                  </a:lnTo>
                  <a:lnTo>
                    <a:pt x="118522" y="15525"/>
                  </a:lnTo>
                  <a:lnTo>
                    <a:pt x="110236" y="0"/>
                  </a:lnTo>
                  <a:lnTo>
                    <a:pt x="25400" y="0"/>
                  </a:lnTo>
                  <a:lnTo>
                    <a:pt x="70111" y="70189"/>
                  </a:lnTo>
                  <a:lnTo>
                    <a:pt x="93599" y="109600"/>
                  </a:lnTo>
                  <a:lnTo>
                    <a:pt x="84881" y="121933"/>
                  </a:lnTo>
                  <a:lnTo>
                    <a:pt x="62541" y="152552"/>
                  </a:lnTo>
                  <a:lnTo>
                    <a:pt x="22304" y="206057"/>
                  </a:lnTo>
                  <a:lnTo>
                    <a:pt x="0" y="234823"/>
                  </a:lnTo>
                  <a:lnTo>
                    <a:pt x="22986" y="234537"/>
                  </a:lnTo>
                  <a:lnTo>
                    <a:pt x="81152" y="234823"/>
                  </a:lnTo>
                  <a:lnTo>
                    <a:pt x="121348" y="175641"/>
                  </a:lnTo>
                  <a:lnTo>
                    <a:pt x="130301" y="161162"/>
                  </a:lnTo>
                  <a:lnTo>
                    <a:pt x="140033" y="179736"/>
                  </a:lnTo>
                  <a:lnTo>
                    <a:pt x="162115" y="219233"/>
                  </a:lnTo>
                  <a:lnTo>
                    <a:pt x="170179" y="234823"/>
                  </a:lnTo>
                  <a:lnTo>
                    <a:pt x="203755" y="234465"/>
                  </a:lnTo>
                  <a:lnTo>
                    <a:pt x="247015" y="234823"/>
                  </a:lnTo>
                  <a:lnTo>
                    <a:pt x="279526" y="234442"/>
                  </a:lnTo>
                  <a:lnTo>
                    <a:pt x="319277" y="234823"/>
                  </a:lnTo>
                  <a:lnTo>
                    <a:pt x="359473" y="175641"/>
                  </a:lnTo>
                  <a:lnTo>
                    <a:pt x="368426" y="161162"/>
                  </a:lnTo>
                  <a:lnTo>
                    <a:pt x="378158" y="179736"/>
                  </a:lnTo>
                  <a:lnTo>
                    <a:pt x="400240" y="219233"/>
                  </a:lnTo>
                  <a:lnTo>
                    <a:pt x="408304" y="234823"/>
                  </a:lnTo>
                  <a:lnTo>
                    <a:pt x="441880" y="234465"/>
                  </a:lnTo>
                  <a:lnTo>
                    <a:pt x="485140" y="234823"/>
                  </a:lnTo>
                  <a:lnTo>
                    <a:pt x="517651" y="234442"/>
                  </a:lnTo>
                  <a:lnTo>
                    <a:pt x="557402" y="234823"/>
                  </a:lnTo>
                  <a:lnTo>
                    <a:pt x="597598" y="175641"/>
                  </a:lnTo>
                  <a:lnTo>
                    <a:pt x="606551" y="161162"/>
                  </a:lnTo>
                  <a:lnTo>
                    <a:pt x="616283" y="179736"/>
                  </a:lnTo>
                  <a:lnTo>
                    <a:pt x="638365" y="219233"/>
                  </a:lnTo>
                  <a:lnTo>
                    <a:pt x="646429" y="234823"/>
                  </a:lnTo>
                  <a:lnTo>
                    <a:pt x="680005" y="234465"/>
                  </a:lnTo>
                  <a:lnTo>
                    <a:pt x="723265" y="234823"/>
                  </a:lnTo>
                  <a:lnTo>
                    <a:pt x="755776" y="234442"/>
                  </a:lnTo>
                  <a:lnTo>
                    <a:pt x="795527" y="234823"/>
                  </a:lnTo>
                  <a:lnTo>
                    <a:pt x="835723" y="175641"/>
                  </a:lnTo>
                  <a:lnTo>
                    <a:pt x="844676" y="161162"/>
                  </a:lnTo>
                  <a:lnTo>
                    <a:pt x="854408" y="179736"/>
                  </a:lnTo>
                  <a:lnTo>
                    <a:pt x="876490" y="219233"/>
                  </a:lnTo>
                  <a:lnTo>
                    <a:pt x="884554" y="234823"/>
                  </a:lnTo>
                  <a:lnTo>
                    <a:pt x="906843" y="234537"/>
                  </a:lnTo>
                  <a:lnTo>
                    <a:pt x="970279" y="234823"/>
                  </a:lnTo>
                  <a:lnTo>
                    <a:pt x="947610" y="199937"/>
                  </a:lnTo>
                  <a:lnTo>
                    <a:pt x="927417" y="168243"/>
                  </a:lnTo>
                  <a:lnTo>
                    <a:pt x="909701" y="139739"/>
                  </a:lnTo>
                  <a:lnTo>
                    <a:pt x="894461" y="114426"/>
                  </a:lnTo>
                  <a:lnTo>
                    <a:pt x="905579" y="98492"/>
                  </a:lnTo>
                  <a:lnTo>
                    <a:pt x="928768" y="66385"/>
                  </a:lnTo>
                  <a:lnTo>
                    <a:pt x="952267" y="34825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112379" y="184403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93"/>
                  </a:lnTo>
                  <a:lnTo>
                    <a:pt x="47894" y="174"/>
                  </a:lnTo>
                  <a:lnTo>
                    <a:pt x="59314" y="232"/>
                  </a:lnTo>
                  <a:lnTo>
                    <a:pt x="70866" y="254"/>
                  </a:lnTo>
                  <a:lnTo>
                    <a:pt x="80250" y="232"/>
                  </a:lnTo>
                  <a:lnTo>
                    <a:pt x="89931" y="174"/>
                  </a:lnTo>
                  <a:lnTo>
                    <a:pt x="99923" y="93"/>
                  </a:lnTo>
                  <a:lnTo>
                    <a:pt x="110236" y="0"/>
                  </a:lnTo>
                  <a:lnTo>
                    <a:pt x="114212" y="7596"/>
                  </a:lnTo>
                  <a:lnTo>
                    <a:pt x="118522" y="15525"/>
                  </a:lnTo>
                  <a:lnTo>
                    <a:pt x="123166" y="23788"/>
                  </a:lnTo>
                  <a:lnTo>
                    <a:pt x="128143" y="32385"/>
                  </a:lnTo>
                  <a:lnTo>
                    <a:pt x="132951" y="40842"/>
                  </a:lnTo>
                  <a:lnTo>
                    <a:pt x="137271" y="48704"/>
                  </a:lnTo>
                  <a:lnTo>
                    <a:pt x="141091" y="55995"/>
                  </a:lnTo>
                  <a:lnTo>
                    <a:pt x="144399" y="62737"/>
                  </a:lnTo>
                  <a:lnTo>
                    <a:pt x="148137" y="56455"/>
                  </a:lnTo>
                  <a:lnTo>
                    <a:pt x="152495" y="49434"/>
                  </a:lnTo>
                  <a:lnTo>
                    <a:pt x="157472" y="41699"/>
                  </a:lnTo>
                  <a:lnTo>
                    <a:pt x="163068" y="33274"/>
                  </a:lnTo>
                  <a:lnTo>
                    <a:pt x="168858" y="24556"/>
                  </a:lnTo>
                  <a:lnTo>
                    <a:pt x="174244" y="16113"/>
                  </a:lnTo>
                  <a:lnTo>
                    <a:pt x="179248" y="7931"/>
                  </a:lnTo>
                  <a:lnTo>
                    <a:pt x="183896" y="0"/>
                  </a:lnTo>
                  <a:lnTo>
                    <a:pt x="193232" y="93"/>
                  </a:lnTo>
                  <a:lnTo>
                    <a:pt x="202961" y="174"/>
                  </a:lnTo>
                  <a:lnTo>
                    <a:pt x="213096" y="232"/>
                  </a:lnTo>
                  <a:lnTo>
                    <a:pt x="223647" y="254"/>
                  </a:lnTo>
                  <a:lnTo>
                    <a:pt x="231338" y="232"/>
                  </a:lnTo>
                  <a:lnTo>
                    <a:pt x="240506" y="174"/>
                  </a:lnTo>
                  <a:lnTo>
                    <a:pt x="251150" y="93"/>
                  </a:lnTo>
                  <a:lnTo>
                    <a:pt x="263271" y="0"/>
                  </a:lnTo>
                  <a:lnTo>
                    <a:pt x="256319" y="9767"/>
                  </a:lnTo>
                  <a:lnTo>
                    <a:pt x="247856" y="21367"/>
                  </a:lnTo>
                  <a:lnTo>
                    <a:pt x="237892" y="34825"/>
                  </a:lnTo>
                  <a:lnTo>
                    <a:pt x="226441" y="50164"/>
                  </a:lnTo>
                  <a:lnTo>
                    <a:pt x="214393" y="66385"/>
                  </a:lnTo>
                  <a:lnTo>
                    <a:pt x="202644" y="82486"/>
                  </a:lnTo>
                  <a:lnTo>
                    <a:pt x="191204" y="98492"/>
                  </a:lnTo>
                  <a:lnTo>
                    <a:pt x="180086" y="114426"/>
                  </a:lnTo>
                  <a:lnTo>
                    <a:pt x="191256" y="133121"/>
                  </a:lnTo>
                  <a:lnTo>
                    <a:pt x="203819" y="153590"/>
                  </a:lnTo>
                  <a:lnTo>
                    <a:pt x="217787" y="175845"/>
                  </a:lnTo>
                  <a:lnTo>
                    <a:pt x="233172" y="199898"/>
                  </a:lnTo>
                  <a:lnTo>
                    <a:pt x="247776" y="222376"/>
                  </a:lnTo>
                  <a:lnTo>
                    <a:pt x="260350" y="206121"/>
                  </a:lnTo>
                  <a:lnTo>
                    <a:pt x="266660" y="197907"/>
                  </a:lnTo>
                  <a:lnTo>
                    <a:pt x="273208" y="189277"/>
                  </a:lnTo>
                  <a:lnTo>
                    <a:pt x="279995" y="180242"/>
                  </a:lnTo>
                  <a:lnTo>
                    <a:pt x="287020" y="170814"/>
                  </a:lnTo>
                  <a:lnTo>
                    <a:pt x="300666" y="152552"/>
                  </a:lnTo>
                  <a:lnTo>
                    <a:pt x="312658" y="136255"/>
                  </a:lnTo>
                  <a:lnTo>
                    <a:pt x="323006" y="121933"/>
                  </a:lnTo>
                  <a:lnTo>
                    <a:pt x="331724" y="109600"/>
                  </a:lnTo>
                  <a:lnTo>
                    <a:pt x="311403" y="75311"/>
                  </a:lnTo>
                  <a:lnTo>
                    <a:pt x="277875" y="22606"/>
                  </a:lnTo>
                  <a:lnTo>
                    <a:pt x="274562" y="17466"/>
                  </a:lnTo>
                  <a:lnTo>
                    <a:pt x="271081" y="11969"/>
                  </a:lnTo>
                  <a:lnTo>
                    <a:pt x="267410" y="6139"/>
                  </a:lnTo>
                  <a:lnTo>
                    <a:pt x="263525" y="0"/>
                  </a:lnTo>
                  <a:lnTo>
                    <a:pt x="274718" y="93"/>
                  </a:lnTo>
                  <a:lnTo>
                    <a:pt x="286019" y="174"/>
                  </a:lnTo>
                  <a:lnTo>
                    <a:pt x="297439" y="232"/>
                  </a:lnTo>
                  <a:lnTo>
                    <a:pt x="308991" y="254"/>
                  </a:lnTo>
                  <a:lnTo>
                    <a:pt x="318375" y="232"/>
                  </a:lnTo>
                  <a:lnTo>
                    <a:pt x="328056" y="174"/>
                  </a:lnTo>
                  <a:lnTo>
                    <a:pt x="338048" y="93"/>
                  </a:lnTo>
                  <a:lnTo>
                    <a:pt x="348361" y="0"/>
                  </a:lnTo>
                  <a:lnTo>
                    <a:pt x="352337" y="7596"/>
                  </a:lnTo>
                  <a:lnTo>
                    <a:pt x="356647" y="15525"/>
                  </a:lnTo>
                  <a:lnTo>
                    <a:pt x="361291" y="23788"/>
                  </a:lnTo>
                  <a:lnTo>
                    <a:pt x="366268" y="32385"/>
                  </a:lnTo>
                  <a:lnTo>
                    <a:pt x="371076" y="40842"/>
                  </a:lnTo>
                  <a:lnTo>
                    <a:pt x="375396" y="48704"/>
                  </a:lnTo>
                  <a:lnTo>
                    <a:pt x="379216" y="55995"/>
                  </a:lnTo>
                  <a:lnTo>
                    <a:pt x="382524" y="62737"/>
                  </a:lnTo>
                  <a:lnTo>
                    <a:pt x="386262" y="56455"/>
                  </a:lnTo>
                  <a:lnTo>
                    <a:pt x="390620" y="49434"/>
                  </a:lnTo>
                  <a:lnTo>
                    <a:pt x="395597" y="41699"/>
                  </a:lnTo>
                  <a:lnTo>
                    <a:pt x="401193" y="33274"/>
                  </a:lnTo>
                  <a:lnTo>
                    <a:pt x="406983" y="24556"/>
                  </a:lnTo>
                  <a:lnTo>
                    <a:pt x="412369" y="16113"/>
                  </a:lnTo>
                  <a:lnTo>
                    <a:pt x="417373" y="7931"/>
                  </a:lnTo>
                  <a:lnTo>
                    <a:pt x="422021" y="0"/>
                  </a:lnTo>
                  <a:lnTo>
                    <a:pt x="431357" y="93"/>
                  </a:lnTo>
                  <a:lnTo>
                    <a:pt x="441086" y="174"/>
                  </a:lnTo>
                  <a:lnTo>
                    <a:pt x="451221" y="232"/>
                  </a:lnTo>
                  <a:lnTo>
                    <a:pt x="461772" y="254"/>
                  </a:lnTo>
                  <a:lnTo>
                    <a:pt x="469463" y="232"/>
                  </a:lnTo>
                  <a:lnTo>
                    <a:pt x="478631" y="174"/>
                  </a:lnTo>
                  <a:lnTo>
                    <a:pt x="489275" y="93"/>
                  </a:lnTo>
                  <a:lnTo>
                    <a:pt x="501396" y="0"/>
                  </a:lnTo>
                  <a:lnTo>
                    <a:pt x="494444" y="9767"/>
                  </a:lnTo>
                  <a:lnTo>
                    <a:pt x="485981" y="21367"/>
                  </a:lnTo>
                  <a:lnTo>
                    <a:pt x="476017" y="34825"/>
                  </a:lnTo>
                  <a:lnTo>
                    <a:pt x="464566" y="50164"/>
                  </a:lnTo>
                  <a:lnTo>
                    <a:pt x="452518" y="66385"/>
                  </a:lnTo>
                  <a:lnTo>
                    <a:pt x="440769" y="82486"/>
                  </a:lnTo>
                  <a:lnTo>
                    <a:pt x="429329" y="98492"/>
                  </a:lnTo>
                  <a:lnTo>
                    <a:pt x="418211" y="114426"/>
                  </a:lnTo>
                  <a:lnTo>
                    <a:pt x="429381" y="133121"/>
                  </a:lnTo>
                  <a:lnTo>
                    <a:pt x="441944" y="153590"/>
                  </a:lnTo>
                  <a:lnTo>
                    <a:pt x="455912" y="175845"/>
                  </a:lnTo>
                  <a:lnTo>
                    <a:pt x="471297" y="199898"/>
                  </a:lnTo>
                  <a:lnTo>
                    <a:pt x="485901" y="222376"/>
                  </a:lnTo>
                  <a:lnTo>
                    <a:pt x="498475" y="206121"/>
                  </a:lnTo>
                  <a:lnTo>
                    <a:pt x="504785" y="197907"/>
                  </a:lnTo>
                  <a:lnTo>
                    <a:pt x="511333" y="189277"/>
                  </a:lnTo>
                  <a:lnTo>
                    <a:pt x="518120" y="180242"/>
                  </a:lnTo>
                  <a:lnTo>
                    <a:pt x="525145" y="170814"/>
                  </a:lnTo>
                  <a:lnTo>
                    <a:pt x="538791" y="152552"/>
                  </a:lnTo>
                  <a:lnTo>
                    <a:pt x="550783" y="136255"/>
                  </a:lnTo>
                  <a:lnTo>
                    <a:pt x="561131" y="121933"/>
                  </a:lnTo>
                  <a:lnTo>
                    <a:pt x="569849" y="109600"/>
                  </a:lnTo>
                  <a:lnTo>
                    <a:pt x="549528" y="75311"/>
                  </a:lnTo>
                  <a:lnTo>
                    <a:pt x="516000" y="22606"/>
                  </a:lnTo>
                  <a:lnTo>
                    <a:pt x="512687" y="17466"/>
                  </a:lnTo>
                  <a:lnTo>
                    <a:pt x="509206" y="11969"/>
                  </a:lnTo>
                  <a:lnTo>
                    <a:pt x="505535" y="6139"/>
                  </a:lnTo>
                  <a:lnTo>
                    <a:pt x="501650" y="0"/>
                  </a:lnTo>
                  <a:lnTo>
                    <a:pt x="512843" y="93"/>
                  </a:lnTo>
                  <a:lnTo>
                    <a:pt x="524144" y="174"/>
                  </a:lnTo>
                  <a:lnTo>
                    <a:pt x="535564" y="232"/>
                  </a:lnTo>
                  <a:lnTo>
                    <a:pt x="547116" y="254"/>
                  </a:lnTo>
                  <a:lnTo>
                    <a:pt x="556500" y="232"/>
                  </a:lnTo>
                  <a:lnTo>
                    <a:pt x="566181" y="174"/>
                  </a:lnTo>
                  <a:lnTo>
                    <a:pt x="576173" y="93"/>
                  </a:lnTo>
                  <a:lnTo>
                    <a:pt x="586486" y="0"/>
                  </a:lnTo>
                  <a:lnTo>
                    <a:pt x="590462" y="7596"/>
                  </a:lnTo>
                  <a:lnTo>
                    <a:pt x="594772" y="15525"/>
                  </a:lnTo>
                  <a:lnTo>
                    <a:pt x="599416" y="23788"/>
                  </a:lnTo>
                  <a:lnTo>
                    <a:pt x="604393" y="32385"/>
                  </a:lnTo>
                  <a:lnTo>
                    <a:pt x="609201" y="40842"/>
                  </a:lnTo>
                  <a:lnTo>
                    <a:pt x="613521" y="48704"/>
                  </a:lnTo>
                  <a:lnTo>
                    <a:pt x="617341" y="55995"/>
                  </a:lnTo>
                  <a:lnTo>
                    <a:pt x="620649" y="62737"/>
                  </a:lnTo>
                  <a:lnTo>
                    <a:pt x="624387" y="56455"/>
                  </a:lnTo>
                  <a:lnTo>
                    <a:pt x="628745" y="49434"/>
                  </a:lnTo>
                  <a:lnTo>
                    <a:pt x="633722" y="41699"/>
                  </a:lnTo>
                  <a:lnTo>
                    <a:pt x="639318" y="33274"/>
                  </a:lnTo>
                  <a:lnTo>
                    <a:pt x="645108" y="24556"/>
                  </a:lnTo>
                  <a:lnTo>
                    <a:pt x="650494" y="16113"/>
                  </a:lnTo>
                  <a:lnTo>
                    <a:pt x="655498" y="7931"/>
                  </a:lnTo>
                  <a:lnTo>
                    <a:pt x="660146" y="0"/>
                  </a:lnTo>
                  <a:lnTo>
                    <a:pt x="669482" y="93"/>
                  </a:lnTo>
                  <a:lnTo>
                    <a:pt x="679211" y="174"/>
                  </a:lnTo>
                  <a:lnTo>
                    <a:pt x="689346" y="232"/>
                  </a:lnTo>
                  <a:lnTo>
                    <a:pt x="699897" y="254"/>
                  </a:lnTo>
                  <a:lnTo>
                    <a:pt x="707588" y="232"/>
                  </a:lnTo>
                  <a:lnTo>
                    <a:pt x="716756" y="174"/>
                  </a:lnTo>
                  <a:lnTo>
                    <a:pt x="727400" y="93"/>
                  </a:lnTo>
                  <a:lnTo>
                    <a:pt x="739521" y="0"/>
                  </a:lnTo>
                  <a:lnTo>
                    <a:pt x="732569" y="9767"/>
                  </a:lnTo>
                  <a:lnTo>
                    <a:pt x="724106" y="21367"/>
                  </a:lnTo>
                  <a:lnTo>
                    <a:pt x="714142" y="34825"/>
                  </a:lnTo>
                  <a:lnTo>
                    <a:pt x="702691" y="50164"/>
                  </a:lnTo>
                  <a:lnTo>
                    <a:pt x="690643" y="66385"/>
                  </a:lnTo>
                  <a:lnTo>
                    <a:pt x="678894" y="82486"/>
                  </a:lnTo>
                  <a:lnTo>
                    <a:pt x="667454" y="98492"/>
                  </a:lnTo>
                  <a:lnTo>
                    <a:pt x="656336" y="114426"/>
                  </a:lnTo>
                  <a:lnTo>
                    <a:pt x="667506" y="133121"/>
                  </a:lnTo>
                  <a:lnTo>
                    <a:pt x="680069" y="153590"/>
                  </a:lnTo>
                  <a:lnTo>
                    <a:pt x="694037" y="175845"/>
                  </a:lnTo>
                  <a:lnTo>
                    <a:pt x="709422" y="199898"/>
                  </a:lnTo>
                  <a:lnTo>
                    <a:pt x="724026" y="222376"/>
                  </a:lnTo>
                  <a:lnTo>
                    <a:pt x="736600" y="206121"/>
                  </a:lnTo>
                  <a:lnTo>
                    <a:pt x="742910" y="197907"/>
                  </a:lnTo>
                  <a:lnTo>
                    <a:pt x="749458" y="189277"/>
                  </a:lnTo>
                  <a:lnTo>
                    <a:pt x="756245" y="180242"/>
                  </a:lnTo>
                  <a:lnTo>
                    <a:pt x="763270" y="170814"/>
                  </a:lnTo>
                  <a:lnTo>
                    <a:pt x="776916" y="152552"/>
                  </a:lnTo>
                  <a:lnTo>
                    <a:pt x="788908" y="136255"/>
                  </a:lnTo>
                  <a:lnTo>
                    <a:pt x="799256" y="121933"/>
                  </a:lnTo>
                  <a:lnTo>
                    <a:pt x="807974" y="109600"/>
                  </a:lnTo>
                  <a:lnTo>
                    <a:pt x="787653" y="75311"/>
                  </a:lnTo>
                  <a:lnTo>
                    <a:pt x="754126" y="22606"/>
                  </a:lnTo>
                  <a:lnTo>
                    <a:pt x="750812" y="17466"/>
                  </a:lnTo>
                  <a:lnTo>
                    <a:pt x="747331" y="11969"/>
                  </a:lnTo>
                  <a:lnTo>
                    <a:pt x="743660" y="6139"/>
                  </a:lnTo>
                  <a:lnTo>
                    <a:pt x="739775" y="0"/>
                  </a:lnTo>
                  <a:lnTo>
                    <a:pt x="750968" y="93"/>
                  </a:lnTo>
                  <a:lnTo>
                    <a:pt x="762269" y="174"/>
                  </a:lnTo>
                  <a:lnTo>
                    <a:pt x="773689" y="232"/>
                  </a:lnTo>
                  <a:lnTo>
                    <a:pt x="785241" y="254"/>
                  </a:lnTo>
                  <a:lnTo>
                    <a:pt x="794625" y="232"/>
                  </a:lnTo>
                  <a:lnTo>
                    <a:pt x="804306" y="174"/>
                  </a:lnTo>
                  <a:lnTo>
                    <a:pt x="814298" y="93"/>
                  </a:lnTo>
                  <a:lnTo>
                    <a:pt x="824611" y="0"/>
                  </a:lnTo>
                  <a:lnTo>
                    <a:pt x="828587" y="7596"/>
                  </a:lnTo>
                  <a:lnTo>
                    <a:pt x="832897" y="15525"/>
                  </a:lnTo>
                  <a:lnTo>
                    <a:pt x="837541" y="23788"/>
                  </a:lnTo>
                  <a:lnTo>
                    <a:pt x="842518" y="32385"/>
                  </a:lnTo>
                  <a:lnTo>
                    <a:pt x="847326" y="40842"/>
                  </a:lnTo>
                  <a:lnTo>
                    <a:pt x="851646" y="48704"/>
                  </a:lnTo>
                  <a:lnTo>
                    <a:pt x="855466" y="55995"/>
                  </a:lnTo>
                  <a:lnTo>
                    <a:pt x="858774" y="62737"/>
                  </a:lnTo>
                  <a:lnTo>
                    <a:pt x="862512" y="56455"/>
                  </a:lnTo>
                  <a:lnTo>
                    <a:pt x="866870" y="49434"/>
                  </a:lnTo>
                  <a:lnTo>
                    <a:pt x="871847" y="41699"/>
                  </a:lnTo>
                  <a:lnTo>
                    <a:pt x="877443" y="33274"/>
                  </a:lnTo>
                  <a:lnTo>
                    <a:pt x="883233" y="24556"/>
                  </a:lnTo>
                  <a:lnTo>
                    <a:pt x="888619" y="16113"/>
                  </a:lnTo>
                  <a:lnTo>
                    <a:pt x="893623" y="7931"/>
                  </a:lnTo>
                  <a:lnTo>
                    <a:pt x="898271" y="0"/>
                  </a:lnTo>
                  <a:lnTo>
                    <a:pt x="907607" y="93"/>
                  </a:lnTo>
                  <a:lnTo>
                    <a:pt x="917336" y="174"/>
                  </a:lnTo>
                  <a:lnTo>
                    <a:pt x="927471" y="232"/>
                  </a:lnTo>
                  <a:lnTo>
                    <a:pt x="938022" y="254"/>
                  </a:lnTo>
                  <a:lnTo>
                    <a:pt x="945713" y="232"/>
                  </a:lnTo>
                  <a:lnTo>
                    <a:pt x="954881" y="174"/>
                  </a:lnTo>
                  <a:lnTo>
                    <a:pt x="965525" y="93"/>
                  </a:lnTo>
                  <a:lnTo>
                    <a:pt x="977646" y="0"/>
                  </a:lnTo>
                  <a:lnTo>
                    <a:pt x="970694" y="9767"/>
                  </a:lnTo>
                  <a:lnTo>
                    <a:pt x="962231" y="21367"/>
                  </a:lnTo>
                  <a:lnTo>
                    <a:pt x="952267" y="34825"/>
                  </a:lnTo>
                  <a:lnTo>
                    <a:pt x="940816" y="50164"/>
                  </a:lnTo>
                  <a:lnTo>
                    <a:pt x="928768" y="66385"/>
                  </a:lnTo>
                  <a:lnTo>
                    <a:pt x="917019" y="82486"/>
                  </a:lnTo>
                  <a:lnTo>
                    <a:pt x="905579" y="98492"/>
                  </a:lnTo>
                  <a:lnTo>
                    <a:pt x="894461" y="114426"/>
                  </a:lnTo>
                  <a:lnTo>
                    <a:pt x="909701" y="139739"/>
                  </a:lnTo>
                  <a:lnTo>
                    <a:pt x="927417" y="168243"/>
                  </a:lnTo>
                  <a:lnTo>
                    <a:pt x="947610" y="199937"/>
                  </a:lnTo>
                  <a:lnTo>
                    <a:pt x="970279" y="234823"/>
                  </a:lnTo>
                  <a:lnTo>
                    <a:pt x="957516" y="234656"/>
                  </a:lnTo>
                  <a:lnTo>
                    <a:pt x="946467" y="234537"/>
                  </a:lnTo>
                  <a:lnTo>
                    <a:pt x="937132" y="234465"/>
                  </a:lnTo>
                  <a:lnTo>
                    <a:pt x="929513" y="234442"/>
                  </a:lnTo>
                  <a:lnTo>
                    <a:pt x="918130" y="234465"/>
                  </a:lnTo>
                  <a:lnTo>
                    <a:pt x="906843" y="234537"/>
                  </a:lnTo>
                  <a:lnTo>
                    <a:pt x="895651" y="234656"/>
                  </a:lnTo>
                  <a:lnTo>
                    <a:pt x="884554" y="234823"/>
                  </a:lnTo>
                  <a:lnTo>
                    <a:pt x="880868" y="227492"/>
                  </a:lnTo>
                  <a:lnTo>
                    <a:pt x="876490" y="219233"/>
                  </a:lnTo>
                  <a:lnTo>
                    <a:pt x="871446" y="210069"/>
                  </a:lnTo>
                  <a:lnTo>
                    <a:pt x="865759" y="200025"/>
                  </a:lnTo>
                  <a:lnTo>
                    <a:pt x="859875" y="189666"/>
                  </a:lnTo>
                  <a:lnTo>
                    <a:pt x="854408" y="179736"/>
                  </a:lnTo>
                  <a:lnTo>
                    <a:pt x="849346" y="170235"/>
                  </a:lnTo>
                  <a:lnTo>
                    <a:pt x="844676" y="161162"/>
                  </a:lnTo>
                  <a:lnTo>
                    <a:pt x="840724" y="167782"/>
                  </a:lnTo>
                  <a:lnTo>
                    <a:pt x="835723" y="175641"/>
                  </a:lnTo>
                  <a:lnTo>
                    <a:pt x="829675" y="184737"/>
                  </a:lnTo>
                  <a:lnTo>
                    <a:pt x="822578" y="195072"/>
                  </a:lnTo>
                  <a:lnTo>
                    <a:pt x="815173" y="205765"/>
                  </a:lnTo>
                  <a:lnTo>
                    <a:pt x="808196" y="215947"/>
                  </a:lnTo>
                  <a:lnTo>
                    <a:pt x="801647" y="225629"/>
                  </a:lnTo>
                  <a:lnTo>
                    <a:pt x="795527" y="234823"/>
                  </a:lnTo>
                  <a:lnTo>
                    <a:pt x="783619" y="234656"/>
                  </a:lnTo>
                  <a:lnTo>
                    <a:pt x="773033" y="234537"/>
                  </a:lnTo>
                  <a:lnTo>
                    <a:pt x="763756" y="234465"/>
                  </a:lnTo>
                  <a:lnTo>
                    <a:pt x="755776" y="234442"/>
                  </a:lnTo>
                  <a:lnTo>
                    <a:pt x="732027" y="234696"/>
                  </a:lnTo>
                  <a:lnTo>
                    <a:pt x="723265" y="234823"/>
                  </a:lnTo>
                  <a:lnTo>
                    <a:pt x="714375" y="234823"/>
                  </a:lnTo>
                  <a:lnTo>
                    <a:pt x="691388" y="234442"/>
                  </a:lnTo>
                  <a:lnTo>
                    <a:pt x="680005" y="234465"/>
                  </a:lnTo>
                  <a:lnTo>
                    <a:pt x="668718" y="234537"/>
                  </a:lnTo>
                  <a:lnTo>
                    <a:pt x="657526" y="234656"/>
                  </a:lnTo>
                  <a:lnTo>
                    <a:pt x="646429" y="234823"/>
                  </a:lnTo>
                  <a:lnTo>
                    <a:pt x="642743" y="227492"/>
                  </a:lnTo>
                  <a:lnTo>
                    <a:pt x="638365" y="219233"/>
                  </a:lnTo>
                  <a:lnTo>
                    <a:pt x="633321" y="210069"/>
                  </a:lnTo>
                  <a:lnTo>
                    <a:pt x="627634" y="200025"/>
                  </a:lnTo>
                  <a:lnTo>
                    <a:pt x="621750" y="189666"/>
                  </a:lnTo>
                  <a:lnTo>
                    <a:pt x="616283" y="179736"/>
                  </a:lnTo>
                  <a:lnTo>
                    <a:pt x="611221" y="170235"/>
                  </a:lnTo>
                  <a:lnTo>
                    <a:pt x="606551" y="161162"/>
                  </a:lnTo>
                  <a:lnTo>
                    <a:pt x="602599" y="167782"/>
                  </a:lnTo>
                  <a:lnTo>
                    <a:pt x="597598" y="175641"/>
                  </a:lnTo>
                  <a:lnTo>
                    <a:pt x="591550" y="184737"/>
                  </a:lnTo>
                  <a:lnTo>
                    <a:pt x="584453" y="195072"/>
                  </a:lnTo>
                  <a:lnTo>
                    <a:pt x="577048" y="205765"/>
                  </a:lnTo>
                  <a:lnTo>
                    <a:pt x="570071" y="215947"/>
                  </a:lnTo>
                  <a:lnTo>
                    <a:pt x="563522" y="225629"/>
                  </a:lnTo>
                  <a:lnTo>
                    <a:pt x="557402" y="234823"/>
                  </a:lnTo>
                  <a:lnTo>
                    <a:pt x="545494" y="234656"/>
                  </a:lnTo>
                  <a:lnTo>
                    <a:pt x="534908" y="234537"/>
                  </a:lnTo>
                  <a:lnTo>
                    <a:pt x="525631" y="234465"/>
                  </a:lnTo>
                  <a:lnTo>
                    <a:pt x="517651" y="234442"/>
                  </a:lnTo>
                  <a:lnTo>
                    <a:pt x="493902" y="234696"/>
                  </a:lnTo>
                  <a:lnTo>
                    <a:pt x="485140" y="234823"/>
                  </a:lnTo>
                  <a:lnTo>
                    <a:pt x="476250" y="234823"/>
                  </a:lnTo>
                  <a:lnTo>
                    <a:pt x="453263" y="234442"/>
                  </a:lnTo>
                  <a:lnTo>
                    <a:pt x="441880" y="234465"/>
                  </a:lnTo>
                  <a:lnTo>
                    <a:pt x="430593" y="234537"/>
                  </a:lnTo>
                  <a:lnTo>
                    <a:pt x="419401" y="234656"/>
                  </a:lnTo>
                  <a:lnTo>
                    <a:pt x="408304" y="234823"/>
                  </a:lnTo>
                  <a:lnTo>
                    <a:pt x="404618" y="227492"/>
                  </a:lnTo>
                  <a:lnTo>
                    <a:pt x="400240" y="219233"/>
                  </a:lnTo>
                  <a:lnTo>
                    <a:pt x="395196" y="210069"/>
                  </a:lnTo>
                  <a:lnTo>
                    <a:pt x="389509" y="200025"/>
                  </a:lnTo>
                  <a:lnTo>
                    <a:pt x="383625" y="189666"/>
                  </a:lnTo>
                  <a:lnTo>
                    <a:pt x="378158" y="179736"/>
                  </a:lnTo>
                  <a:lnTo>
                    <a:pt x="373096" y="170235"/>
                  </a:lnTo>
                  <a:lnTo>
                    <a:pt x="368426" y="161162"/>
                  </a:lnTo>
                  <a:lnTo>
                    <a:pt x="364474" y="167782"/>
                  </a:lnTo>
                  <a:lnTo>
                    <a:pt x="359473" y="175641"/>
                  </a:lnTo>
                  <a:lnTo>
                    <a:pt x="353425" y="184737"/>
                  </a:lnTo>
                  <a:lnTo>
                    <a:pt x="346328" y="195072"/>
                  </a:lnTo>
                  <a:lnTo>
                    <a:pt x="338923" y="205765"/>
                  </a:lnTo>
                  <a:lnTo>
                    <a:pt x="331946" y="215947"/>
                  </a:lnTo>
                  <a:lnTo>
                    <a:pt x="325397" y="225629"/>
                  </a:lnTo>
                  <a:lnTo>
                    <a:pt x="319277" y="234823"/>
                  </a:lnTo>
                  <a:lnTo>
                    <a:pt x="307369" y="234656"/>
                  </a:lnTo>
                  <a:lnTo>
                    <a:pt x="296783" y="234537"/>
                  </a:lnTo>
                  <a:lnTo>
                    <a:pt x="287506" y="234465"/>
                  </a:lnTo>
                  <a:lnTo>
                    <a:pt x="279526" y="234442"/>
                  </a:lnTo>
                  <a:lnTo>
                    <a:pt x="255777" y="234696"/>
                  </a:lnTo>
                  <a:lnTo>
                    <a:pt x="247015" y="234823"/>
                  </a:lnTo>
                  <a:lnTo>
                    <a:pt x="238125" y="234823"/>
                  </a:lnTo>
                  <a:lnTo>
                    <a:pt x="215138" y="234442"/>
                  </a:lnTo>
                  <a:lnTo>
                    <a:pt x="203755" y="234465"/>
                  </a:lnTo>
                  <a:lnTo>
                    <a:pt x="192468" y="234537"/>
                  </a:lnTo>
                  <a:lnTo>
                    <a:pt x="181276" y="234656"/>
                  </a:lnTo>
                  <a:lnTo>
                    <a:pt x="170179" y="234823"/>
                  </a:lnTo>
                  <a:lnTo>
                    <a:pt x="166493" y="227492"/>
                  </a:lnTo>
                  <a:lnTo>
                    <a:pt x="162115" y="219233"/>
                  </a:lnTo>
                  <a:lnTo>
                    <a:pt x="157071" y="210069"/>
                  </a:lnTo>
                  <a:lnTo>
                    <a:pt x="151384" y="200025"/>
                  </a:lnTo>
                  <a:lnTo>
                    <a:pt x="145500" y="189666"/>
                  </a:lnTo>
                  <a:lnTo>
                    <a:pt x="140033" y="179736"/>
                  </a:lnTo>
                  <a:lnTo>
                    <a:pt x="134971" y="170235"/>
                  </a:lnTo>
                  <a:lnTo>
                    <a:pt x="130301" y="161162"/>
                  </a:lnTo>
                  <a:lnTo>
                    <a:pt x="126349" y="167782"/>
                  </a:lnTo>
                  <a:lnTo>
                    <a:pt x="121348" y="175641"/>
                  </a:lnTo>
                  <a:lnTo>
                    <a:pt x="115300" y="184737"/>
                  </a:lnTo>
                  <a:lnTo>
                    <a:pt x="108203" y="195072"/>
                  </a:lnTo>
                  <a:lnTo>
                    <a:pt x="100798" y="205765"/>
                  </a:lnTo>
                  <a:lnTo>
                    <a:pt x="93821" y="215947"/>
                  </a:lnTo>
                  <a:lnTo>
                    <a:pt x="87272" y="225629"/>
                  </a:lnTo>
                  <a:lnTo>
                    <a:pt x="81152" y="234823"/>
                  </a:lnTo>
                  <a:lnTo>
                    <a:pt x="69244" y="234656"/>
                  </a:lnTo>
                  <a:lnTo>
                    <a:pt x="58658" y="234537"/>
                  </a:lnTo>
                  <a:lnTo>
                    <a:pt x="49381" y="234465"/>
                  </a:lnTo>
                  <a:lnTo>
                    <a:pt x="41401" y="234442"/>
                  </a:lnTo>
                  <a:lnTo>
                    <a:pt x="32754" y="234465"/>
                  </a:lnTo>
                  <a:lnTo>
                    <a:pt x="22986" y="234537"/>
                  </a:lnTo>
                  <a:lnTo>
                    <a:pt x="12076" y="234656"/>
                  </a:lnTo>
                  <a:lnTo>
                    <a:pt x="0" y="234823"/>
                  </a:lnTo>
                  <a:lnTo>
                    <a:pt x="10622" y="221249"/>
                  </a:lnTo>
                  <a:lnTo>
                    <a:pt x="35057" y="189245"/>
                  </a:lnTo>
                  <a:lnTo>
                    <a:pt x="62541" y="152552"/>
                  </a:lnTo>
                  <a:lnTo>
                    <a:pt x="93599" y="109600"/>
                  </a:lnTo>
                  <a:lnTo>
                    <a:pt x="73278" y="75311"/>
                  </a:lnTo>
                  <a:lnTo>
                    <a:pt x="39750" y="22606"/>
                  </a:lnTo>
                  <a:lnTo>
                    <a:pt x="36437" y="17466"/>
                  </a:lnTo>
                  <a:lnTo>
                    <a:pt x="32956" y="11969"/>
                  </a:lnTo>
                  <a:lnTo>
                    <a:pt x="29285" y="6139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9791700" y="76200"/>
            <a:ext cx="2228850" cy="2114550"/>
            <a:chOff x="9791700" y="76200"/>
            <a:chExt cx="2228850" cy="2114550"/>
          </a:xfrm>
        </p:grpSpPr>
        <p:sp>
          <p:nvSpPr>
            <p:cNvPr id="24" name="object 24"/>
            <p:cNvSpPr/>
            <p:nvPr/>
          </p:nvSpPr>
          <p:spPr>
            <a:xfrm>
              <a:off x="9820275" y="10477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9820275" y="10477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0020300" y="323850"/>
              <a:ext cx="1790700" cy="1381125"/>
            </a:xfrm>
            <a:custGeom>
              <a:avLst/>
              <a:gdLst/>
              <a:ahLst/>
              <a:cxnLst/>
              <a:rect l="l" t="t" r="r" b="b"/>
              <a:pathLst>
                <a:path w="1790700" h="1381125">
                  <a:moveTo>
                    <a:pt x="1560449" y="0"/>
                  </a:moveTo>
                  <a:lnTo>
                    <a:pt x="230250" y="0"/>
                  </a:lnTo>
                  <a:lnTo>
                    <a:pt x="183821" y="4679"/>
                  </a:lnTo>
                  <a:lnTo>
                    <a:pt x="140589" y="18099"/>
                  </a:lnTo>
                  <a:lnTo>
                    <a:pt x="101475" y="39333"/>
                  </a:lnTo>
                  <a:lnTo>
                    <a:pt x="67405" y="67452"/>
                  </a:lnTo>
                  <a:lnTo>
                    <a:pt x="39299" y="101531"/>
                  </a:lnTo>
                  <a:lnTo>
                    <a:pt x="18081" y="140642"/>
                  </a:lnTo>
                  <a:lnTo>
                    <a:pt x="4674" y="183858"/>
                  </a:lnTo>
                  <a:lnTo>
                    <a:pt x="0" y="230250"/>
                  </a:lnTo>
                  <a:lnTo>
                    <a:pt x="0" y="1150874"/>
                  </a:lnTo>
                  <a:lnTo>
                    <a:pt x="4674" y="1197266"/>
                  </a:lnTo>
                  <a:lnTo>
                    <a:pt x="18081" y="1240482"/>
                  </a:lnTo>
                  <a:lnTo>
                    <a:pt x="39299" y="1279593"/>
                  </a:lnTo>
                  <a:lnTo>
                    <a:pt x="67405" y="1313672"/>
                  </a:lnTo>
                  <a:lnTo>
                    <a:pt x="101475" y="1341791"/>
                  </a:lnTo>
                  <a:lnTo>
                    <a:pt x="140589" y="1363025"/>
                  </a:lnTo>
                  <a:lnTo>
                    <a:pt x="183821" y="1376445"/>
                  </a:lnTo>
                  <a:lnTo>
                    <a:pt x="230250" y="1381125"/>
                  </a:lnTo>
                  <a:lnTo>
                    <a:pt x="1560449" y="1381125"/>
                  </a:lnTo>
                  <a:lnTo>
                    <a:pt x="1606878" y="1376445"/>
                  </a:lnTo>
                  <a:lnTo>
                    <a:pt x="1650110" y="1363025"/>
                  </a:lnTo>
                  <a:lnTo>
                    <a:pt x="1689224" y="1341791"/>
                  </a:lnTo>
                  <a:lnTo>
                    <a:pt x="1723294" y="1313672"/>
                  </a:lnTo>
                  <a:lnTo>
                    <a:pt x="1751400" y="1279593"/>
                  </a:lnTo>
                  <a:lnTo>
                    <a:pt x="1772618" y="1240482"/>
                  </a:lnTo>
                  <a:lnTo>
                    <a:pt x="1786025" y="1197266"/>
                  </a:lnTo>
                  <a:lnTo>
                    <a:pt x="1790700" y="1150874"/>
                  </a:lnTo>
                  <a:lnTo>
                    <a:pt x="1790700" y="230250"/>
                  </a:lnTo>
                  <a:lnTo>
                    <a:pt x="1786025" y="183858"/>
                  </a:lnTo>
                  <a:lnTo>
                    <a:pt x="1772618" y="140642"/>
                  </a:lnTo>
                  <a:lnTo>
                    <a:pt x="1751400" y="101531"/>
                  </a:lnTo>
                  <a:lnTo>
                    <a:pt x="1723294" y="67452"/>
                  </a:lnTo>
                  <a:lnTo>
                    <a:pt x="1689224" y="39333"/>
                  </a:lnTo>
                  <a:lnTo>
                    <a:pt x="1650110" y="18099"/>
                  </a:lnTo>
                  <a:lnTo>
                    <a:pt x="1606878" y="4679"/>
                  </a:lnTo>
                  <a:lnTo>
                    <a:pt x="1560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0020300" y="323850"/>
              <a:ext cx="1790700" cy="1381125"/>
            </a:xfrm>
            <a:custGeom>
              <a:avLst/>
              <a:gdLst/>
              <a:ahLst/>
              <a:cxnLst/>
              <a:rect l="l" t="t" r="r" b="b"/>
              <a:pathLst>
                <a:path w="1790700" h="1381125">
                  <a:moveTo>
                    <a:pt x="0" y="230250"/>
                  </a:moveTo>
                  <a:lnTo>
                    <a:pt x="4674" y="183858"/>
                  </a:lnTo>
                  <a:lnTo>
                    <a:pt x="18081" y="140642"/>
                  </a:lnTo>
                  <a:lnTo>
                    <a:pt x="39299" y="101531"/>
                  </a:lnTo>
                  <a:lnTo>
                    <a:pt x="67405" y="67452"/>
                  </a:lnTo>
                  <a:lnTo>
                    <a:pt x="101475" y="39333"/>
                  </a:lnTo>
                  <a:lnTo>
                    <a:pt x="140589" y="18099"/>
                  </a:lnTo>
                  <a:lnTo>
                    <a:pt x="183821" y="4679"/>
                  </a:lnTo>
                  <a:lnTo>
                    <a:pt x="230250" y="0"/>
                  </a:lnTo>
                  <a:lnTo>
                    <a:pt x="1560449" y="0"/>
                  </a:lnTo>
                  <a:lnTo>
                    <a:pt x="1606878" y="4679"/>
                  </a:lnTo>
                  <a:lnTo>
                    <a:pt x="1650110" y="18099"/>
                  </a:lnTo>
                  <a:lnTo>
                    <a:pt x="1689224" y="39333"/>
                  </a:lnTo>
                  <a:lnTo>
                    <a:pt x="1723294" y="67452"/>
                  </a:lnTo>
                  <a:lnTo>
                    <a:pt x="1751400" y="101531"/>
                  </a:lnTo>
                  <a:lnTo>
                    <a:pt x="1772618" y="140642"/>
                  </a:lnTo>
                  <a:lnTo>
                    <a:pt x="1786025" y="183858"/>
                  </a:lnTo>
                  <a:lnTo>
                    <a:pt x="1790700" y="230250"/>
                  </a:lnTo>
                  <a:lnTo>
                    <a:pt x="1790700" y="1150874"/>
                  </a:lnTo>
                  <a:lnTo>
                    <a:pt x="1786025" y="1197266"/>
                  </a:lnTo>
                  <a:lnTo>
                    <a:pt x="1772618" y="1240482"/>
                  </a:lnTo>
                  <a:lnTo>
                    <a:pt x="1751400" y="1279593"/>
                  </a:lnTo>
                  <a:lnTo>
                    <a:pt x="1723294" y="1313672"/>
                  </a:lnTo>
                  <a:lnTo>
                    <a:pt x="1689224" y="1341791"/>
                  </a:lnTo>
                  <a:lnTo>
                    <a:pt x="1650110" y="1363025"/>
                  </a:lnTo>
                  <a:lnTo>
                    <a:pt x="1606878" y="1376445"/>
                  </a:lnTo>
                  <a:lnTo>
                    <a:pt x="1560449" y="1381125"/>
                  </a:lnTo>
                  <a:lnTo>
                    <a:pt x="230250" y="1381125"/>
                  </a:lnTo>
                  <a:lnTo>
                    <a:pt x="183821" y="1376445"/>
                  </a:lnTo>
                  <a:lnTo>
                    <a:pt x="140589" y="1363025"/>
                  </a:lnTo>
                  <a:lnTo>
                    <a:pt x="101475" y="1341791"/>
                  </a:lnTo>
                  <a:lnTo>
                    <a:pt x="67405" y="1313672"/>
                  </a:lnTo>
                  <a:lnTo>
                    <a:pt x="39299" y="1279593"/>
                  </a:lnTo>
                  <a:lnTo>
                    <a:pt x="18081" y="1240482"/>
                  </a:lnTo>
                  <a:lnTo>
                    <a:pt x="4674" y="1197266"/>
                  </a:lnTo>
                  <a:lnTo>
                    <a:pt x="0" y="1150874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0471150" y="1826767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928" y="285"/>
                  </a:lnTo>
                  <a:lnTo>
                    <a:pt x="898271" y="0"/>
                  </a:lnTo>
                  <a:lnTo>
                    <a:pt x="888619" y="16208"/>
                  </a:lnTo>
                  <a:lnTo>
                    <a:pt x="866870" y="49545"/>
                  </a:lnTo>
                  <a:lnTo>
                    <a:pt x="858774" y="62865"/>
                  </a:lnTo>
                  <a:lnTo>
                    <a:pt x="851646" y="48783"/>
                  </a:lnTo>
                  <a:lnTo>
                    <a:pt x="832897" y="15636"/>
                  </a:lnTo>
                  <a:lnTo>
                    <a:pt x="824610" y="0"/>
                  </a:lnTo>
                  <a:lnTo>
                    <a:pt x="804306" y="285"/>
                  </a:lnTo>
                  <a:lnTo>
                    <a:pt x="739775" y="0"/>
                  </a:lnTo>
                  <a:lnTo>
                    <a:pt x="784486" y="70316"/>
                  </a:lnTo>
                  <a:lnTo>
                    <a:pt x="807974" y="109601"/>
                  </a:lnTo>
                  <a:lnTo>
                    <a:pt x="788908" y="136318"/>
                  </a:lnTo>
                  <a:lnTo>
                    <a:pt x="763270" y="170942"/>
                  </a:lnTo>
                  <a:lnTo>
                    <a:pt x="724026" y="222504"/>
                  </a:lnTo>
                  <a:lnTo>
                    <a:pt x="709422" y="200025"/>
                  </a:lnTo>
                  <a:lnTo>
                    <a:pt x="680132" y="153654"/>
                  </a:lnTo>
                  <a:lnTo>
                    <a:pt x="667577" y="133141"/>
                  </a:lnTo>
                  <a:lnTo>
                    <a:pt x="656463" y="114427"/>
                  </a:lnTo>
                  <a:lnTo>
                    <a:pt x="678910" y="82597"/>
                  </a:lnTo>
                  <a:lnTo>
                    <a:pt x="714142" y="34932"/>
                  </a:lnTo>
                  <a:lnTo>
                    <a:pt x="739521" y="0"/>
                  </a:lnTo>
                  <a:lnTo>
                    <a:pt x="716803" y="285"/>
                  </a:lnTo>
                  <a:lnTo>
                    <a:pt x="660146" y="0"/>
                  </a:lnTo>
                  <a:lnTo>
                    <a:pt x="650494" y="16208"/>
                  </a:lnTo>
                  <a:lnTo>
                    <a:pt x="628745" y="49545"/>
                  </a:lnTo>
                  <a:lnTo>
                    <a:pt x="620649" y="62865"/>
                  </a:lnTo>
                  <a:lnTo>
                    <a:pt x="613521" y="48783"/>
                  </a:lnTo>
                  <a:lnTo>
                    <a:pt x="594772" y="15636"/>
                  </a:lnTo>
                  <a:lnTo>
                    <a:pt x="586485" y="0"/>
                  </a:lnTo>
                  <a:lnTo>
                    <a:pt x="566181" y="285"/>
                  </a:lnTo>
                  <a:lnTo>
                    <a:pt x="501650" y="0"/>
                  </a:lnTo>
                  <a:lnTo>
                    <a:pt x="546361" y="70316"/>
                  </a:lnTo>
                  <a:lnTo>
                    <a:pt x="569849" y="109601"/>
                  </a:lnTo>
                  <a:lnTo>
                    <a:pt x="550783" y="136318"/>
                  </a:lnTo>
                  <a:lnTo>
                    <a:pt x="525145" y="170942"/>
                  </a:lnTo>
                  <a:lnTo>
                    <a:pt x="485901" y="222504"/>
                  </a:lnTo>
                  <a:lnTo>
                    <a:pt x="471297" y="200025"/>
                  </a:lnTo>
                  <a:lnTo>
                    <a:pt x="442007" y="153654"/>
                  </a:lnTo>
                  <a:lnTo>
                    <a:pt x="429452" y="133141"/>
                  </a:lnTo>
                  <a:lnTo>
                    <a:pt x="418338" y="114427"/>
                  </a:lnTo>
                  <a:lnTo>
                    <a:pt x="440785" y="82597"/>
                  </a:lnTo>
                  <a:lnTo>
                    <a:pt x="476017" y="34932"/>
                  </a:lnTo>
                  <a:lnTo>
                    <a:pt x="501396" y="0"/>
                  </a:lnTo>
                  <a:lnTo>
                    <a:pt x="478678" y="285"/>
                  </a:lnTo>
                  <a:lnTo>
                    <a:pt x="422021" y="0"/>
                  </a:lnTo>
                  <a:lnTo>
                    <a:pt x="412369" y="16208"/>
                  </a:lnTo>
                  <a:lnTo>
                    <a:pt x="390620" y="49545"/>
                  </a:lnTo>
                  <a:lnTo>
                    <a:pt x="382524" y="62865"/>
                  </a:lnTo>
                  <a:lnTo>
                    <a:pt x="375396" y="48783"/>
                  </a:lnTo>
                  <a:lnTo>
                    <a:pt x="356647" y="15636"/>
                  </a:lnTo>
                  <a:lnTo>
                    <a:pt x="348360" y="0"/>
                  </a:lnTo>
                  <a:lnTo>
                    <a:pt x="328056" y="285"/>
                  </a:lnTo>
                  <a:lnTo>
                    <a:pt x="263525" y="0"/>
                  </a:lnTo>
                  <a:lnTo>
                    <a:pt x="308236" y="70316"/>
                  </a:lnTo>
                  <a:lnTo>
                    <a:pt x="331724" y="109601"/>
                  </a:lnTo>
                  <a:lnTo>
                    <a:pt x="312658" y="136318"/>
                  </a:lnTo>
                  <a:lnTo>
                    <a:pt x="287020" y="170942"/>
                  </a:lnTo>
                  <a:lnTo>
                    <a:pt x="247776" y="222504"/>
                  </a:lnTo>
                  <a:lnTo>
                    <a:pt x="233172" y="200025"/>
                  </a:lnTo>
                  <a:lnTo>
                    <a:pt x="203882" y="153654"/>
                  </a:lnTo>
                  <a:lnTo>
                    <a:pt x="191327" y="133141"/>
                  </a:lnTo>
                  <a:lnTo>
                    <a:pt x="180213" y="114427"/>
                  </a:lnTo>
                  <a:lnTo>
                    <a:pt x="202660" y="82597"/>
                  </a:lnTo>
                  <a:lnTo>
                    <a:pt x="237892" y="34932"/>
                  </a:lnTo>
                  <a:lnTo>
                    <a:pt x="263271" y="0"/>
                  </a:lnTo>
                  <a:lnTo>
                    <a:pt x="240553" y="285"/>
                  </a:lnTo>
                  <a:lnTo>
                    <a:pt x="183896" y="0"/>
                  </a:lnTo>
                  <a:lnTo>
                    <a:pt x="174244" y="16208"/>
                  </a:lnTo>
                  <a:lnTo>
                    <a:pt x="152495" y="49545"/>
                  </a:lnTo>
                  <a:lnTo>
                    <a:pt x="144399" y="62865"/>
                  </a:lnTo>
                  <a:lnTo>
                    <a:pt x="137271" y="48783"/>
                  </a:lnTo>
                  <a:lnTo>
                    <a:pt x="118522" y="15636"/>
                  </a:lnTo>
                  <a:lnTo>
                    <a:pt x="110235" y="0"/>
                  </a:lnTo>
                  <a:lnTo>
                    <a:pt x="89931" y="285"/>
                  </a:lnTo>
                  <a:lnTo>
                    <a:pt x="25400" y="0"/>
                  </a:lnTo>
                  <a:lnTo>
                    <a:pt x="70111" y="70316"/>
                  </a:lnTo>
                  <a:lnTo>
                    <a:pt x="93599" y="109601"/>
                  </a:lnTo>
                  <a:lnTo>
                    <a:pt x="84881" y="121989"/>
                  </a:lnTo>
                  <a:lnTo>
                    <a:pt x="62541" y="152624"/>
                  </a:lnTo>
                  <a:lnTo>
                    <a:pt x="22304" y="206184"/>
                  </a:lnTo>
                  <a:lnTo>
                    <a:pt x="0" y="234950"/>
                  </a:lnTo>
                  <a:lnTo>
                    <a:pt x="23034" y="234664"/>
                  </a:lnTo>
                  <a:lnTo>
                    <a:pt x="81152" y="234950"/>
                  </a:lnTo>
                  <a:lnTo>
                    <a:pt x="121396" y="175768"/>
                  </a:lnTo>
                  <a:lnTo>
                    <a:pt x="130301" y="161290"/>
                  </a:lnTo>
                  <a:lnTo>
                    <a:pt x="140033" y="179847"/>
                  </a:lnTo>
                  <a:lnTo>
                    <a:pt x="162115" y="219344"/>
                  </a:lnTo>
                  <a:lnTo>
                    <a:pt x="170179" y="234950"/>
                  </a:lnTo>
                  <a:lnTo>
                    <a:pt x="192516" y="234664"/>
                  </a:lnTo>
                  <a:lnTo>
                    <a:pt x="255904" y="234950"/>
                  </a:lnTo>
                  <a:lnTo>
                    <a:pt x="279526" y="234569"/>
                  </a:lnTo>
                  <a:lnTo>
                    <a:pt x="319277" y="234950"/>
                  </a:lnTo>
                  <a:lnTo>
                    <a:pt x="359521" y="175768"/>
                  </a:lnTo>
                  <a:lnTo>
                    <a:pt x="368426" y="161290"/>
                  </a:lnTo>
                  <a:lnTo>
                    <a:pt x="378158" y="179847"/>
                  </a:lnTo>
                  <a:lnTo>
                    <a:pt x="400240" y="219344"/>
                  </a:lnTo>
                  <a:lnTo>
                    <a:pt x="408304" y="234950"/>
                  </a:lnTo>
                  <a:lnTo>
                    <a:pt x="430641" y="234664"/>
                  </a:lnTo>
                  <a:lnTo>
                    <a:pt x="494029" y="234950"/>
                  </a:lnTo>
                  <a:lnTo>
                    <a:pt x="517651" y="234569"/>
                  </a:lnTo>
                  <a:lnTo>
                    <a:pt x="557402" y="234950"/>
                  </a:lnTo>
                  <a:lnTo>
                    <a:pt x="597646" y="175768"/>
                  </a:lnTo>
                  <a:lnTo>
                    <a:pt x="606551" y="161290"/>
                  </a:lnTo>
                  <a:lnTo>
                    <a:pt x="616283" y="179847"/>
                  </a:lnTo>
                  <a:lnTo>
                    <a:pt x="638365" y="219344"/>
                  </a:lnTo>
                  <a:lnTo>
                    <a:pt x="646429" y="234950"/>
                  </a:lnTo>
                  <a:lnTo>
                    <a:pt x="668766" y="234664"/>
                  </a:lnTo>
                  <a:lnTo>
                    <a:pt x="732154" y="234950"/>
                  </a:lnTo>
                  <a:lnTo>
                    <a:pt x="755776" y="234569"/>
                  </a:lnTo>
                  <a:lnTo>
                    <a:pt x="795527" y="234950"/>
                  </a:lnTo>
                  <a:lnTo>
                    <a:pt x="835771" y="175768"/>
                  </a:lnTo>
                  <a:lnTo>
                    <a:pt x="844676" y="161290"/>
                  </a:lnTo>
                  <a:lnTo>
                    <a:pt x="854408" y="179847"/>
                  </a:lnTo>
                  <a:lnTo>
                    <a:pt x="876490" y="219344"/>
                  </a:lnTo>
                  <a:lnTo>
                    <a:pt x="884554" y="234950"/>
                  </a:lnTo>
                  <a:lnTo>
                    <a:pt x="906891" y="234664"/>
                  </a:lnTo>
                  <a:lnTo>
                    <a:pt x="970279" y="234950"/>
                  </a:lnTo>
                  <a:lnTo>
                    <a:pt x="947612" y="200062"/>
                  </a:lnTo>
                  <a:lnTo>
                    <a:pt x="927433" y="168354"/>
                  </a:lnTo>
                  <a:lnTo>
                    <a:pt x="909754" y="139813"/>
                  </a:lnTo>
                  <a:lnTo>
                    <a:pt x="894588" y="114427"/>
                  </a:lnTo>
                  <a:lnTo>
                    <a:pt x="917035" y="82597"/>
                  </a:lnTo>
                  <a:lnTo>
                    <a:pt x="952267" y="34932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0471150" y="1826767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166"/>
                  </a:lnTo>
                  <a:lnTo>
                    <a:pt x="47894" y="285"/>
                  </a:lnTo>
                  <a:lnTo>
                    <a:pt x="59314" y="357"/>
                  </a:lnTo>
                  <a:lnTo>
                    <a:pt x="70866" y="381"/>
                  </a:lnTo>
                  <a:lnTo>
                    <a:pt x="80250" y="357"/>
                  </a:lnTo>
                  <a:lnTo>
                    <a:pt x="89931" y="285"/>
                  </a:lnTo>
                  <a:lnTo>
                    <a:pt x="99923" y="166"/>
                  </a:lnTo>
                  <a:lnTo>
                    <a:pt x="110235" y="0"/>
                  </a:lnTo>
                  <a:lnTo>
                    <a:pt x="114212" y="7669"/>
                  </a:lnTo>
                  <a:lnTo>
                    <a:pt x="118522" y="15636"/>
                  </a:lnTo>
                  <a:lnTo>
                    <a:pt x="123166" y="23913"/>
                  </a:lnTo>
                  <a:lnTo>
                    <a:pt x="128143" y="32512"/>
                  </a:lnTo>
                  <a:lnTo>
                    <a:pt x="132951" y="40915"/>
                  </a:lnTo>
                  <a:lnTo>
                    <a:pt x="137271" y="48783"/>
                  </a:lnTo>
                  <a:lnTo>
                    <a:pt x="141091" y="56104"/>
                  </a:lnTo>
                  <a:lnTo>
                    <a:pt x="144399" y="62865"/>
                  </a:lnTo>
                  <a:lnTo>
                    <a:pt x="148137" y="56580"/>
                  </a:lnTo>
                  <a:lnTo>
                    <a:pt x="152495" y="49545"/>
                  </a:lnTo>
                  <a:lnTo>
                    <a:pt x="157472" y="41773"/>
                  </a:lnTo>
                  <a:lnTo>
                    <a:pt x="163068" y="33274"/>
                  </a:lnTo>
                  <a:lnTo>
                    <a:pt x="168858" y="24628"/>
                  </a:lnTo>
                  <a:lnTo>
                    <a:pt x="174244" y="16208"/>
                  </a:lnTo>
                  <a:lnTo>
                    <a:pt x="179248" y="8002"/>
                  </a:lnTo>
                  <a:lnTo>
                    <a:pt x="183896" y="0"/>
                  </a:lnTo>
                  <a:lnTo>
                    <a:pt x="193232" y="166"/>
                  </a:lnTo>
                  <a:lnTo>
                    <a:pt x="202961" y="285"/>
                  </a:lnTo>
                  <a:lnTo>
                    <a:pt x="213096" y="357"/>
                  </a:lnTo>
                  <a:lnTo>
                    <a:pt x="223647" y="381"/>
                  </a:lnTo>
                  <a:lnTo>
                    <a:pt x="231392" y="357"/>
                  </a:lnTo>
                  <a:lnTo>
                    <a:pt x="240553" y="285"/>
                  </a:lnTo>
                  <a:lnTo>
                    <a:pt x="251168" y="166"/>
                  </a:lnTo>
                  <a:lnTo>
                    <a:pt x="263271" y="0"/>
                  </a:lnTo>
                  <a:lnTo>
                    <a:pt x="256319" y="9786"/>
                  </a:lnTo>
                  <a:lnTo>
                    <a:pt x="247856" y="21431"/>
                  </a:lnTo>
                  <a:lnTo>
                    <a:pt x="237892" y="34932"/>
                  </a:lnTo>
                  <a:lnTo>
                    <a:pt x="226441" y="50292"/>
                  </a:lnTo>
                  <a:lnTo>
                    <a:pt x="214395" y="66510"/>
                  </a:lnTo>
                  <a:lnTo>
                    <a:pt x="202660" y="82597"/>
                  </a:lnTo>
                  <a:lnTo>
                    <a:pt x="191258" y="98565"/>
                  </a:lnTo>
                  <a:lnTo>
                    <a:pt x="180213" y="114427"/>
                  </a:lnTo>
                  <a:lnTo>
                    <a:pt x="191327" y="133141"/>
                  </a:lnTo>
                  <a:lnTo>
                    <a:pt x="203882" y="153654"/>
                  </a:lnTo>
                  <a:lnTo>
                    <a:pt x="217842" y="175952"/>
                  </a:lnTo>
                  <a:lnTo>
                    <a:pt x="233172" y="200025"/>
                  </a:lnTo>
                  <a:lnTo>
                    <a:pt x="247776" y="222504"/>
                  </a:lnTo>
                  <a:lnTo>
                    <a:pt x="260476" y="206248"/>
                  </a:lnTo>
                  <a:lnTo>
                    <a:pt x="266713" y="198034"/>
                  </a:lnTo>
                  <a:lnTo>
                    <a:pt x="273224" y="189404"/>
                  </a:lnTo>
                  <a:lnTo>
                    <a:pt x="279997" y="180369"/>
                  </a:lnTo>
                  <a:lnTo>
                    <a:pt x="287020" y="170942"/>
                  </a:lnTo>
                  <a:lnTo>
                    <a:pt x="300666" y="152624"/>
                  </a:lnTo>
                  <a:lnTo>
                    <a:pt x="312658" y="136318"/>
                  </a:lnTo>
                  <a:lnTo>
                    <a:pt x="323006" y="121989"/>
                  </a:lnTo>
                  <a:lnTo>
                    <a:pt x="331724" y="109601"/>
                  </a:lnTo>
                  <a:lnTo>
                    <a:pt x="311403" y="75437"/>
                  </a:lnTo>
                  <a:lnTo>
                    <a:pt x="277875" y="22733"/>
                  </a:lnTo>
                  <a:lnTo>
                    <a:pt x="274562" y="17591"/>
                  </a:lnTo>
                  <a:lnTo>
                    <a:pt x="271081" y="12080"/>
                  </a:lnTo>
                  <a:lnTo>
                    <a:pt x="267410" y="6213"/>
                  </a:lnTo>
                  <a:lnTo>
                    <a:pt x="263525" y="0"/>
                  </a:lnTo>
                  <a:lnTo>
                    <a:pt x="274718" y="166"/>
                  </a:lnTo>
                  <a:lnTo>
                    <a:pt x="286019" y="285"/>
                  </a:lnTo>
                  <a:lnTo>
                    <a:pt x="297439" y="357"/>
                  </a:lnTo>
                  <a:lnTo>
                    <a:pt x="308991" y="381"/>
                  </a:lnTo>
                  <a:lnTo>
                    <a:pt x="318375" y="357"/>
                  </a:lnTo>
                  <a:lnTo>
                    <a:pt x="328056" y="285"/>
                  </a:lnTo>
                  <a:lnTo>
                    <a:pt x="338048" y="166"/>
                  </a:lnTo>
                  <a:lnTo>
                    <a:pt x="348360" y="0"/>
                  </a:lnTo>
                  <a:lnTo>
                    <a:pt x="352337" y="7669"/>
                  </a:lnTo>
                  <a:lnTo>
                    <a:pt x="356647" y="15636"/>
                  </a:lnTo>
                  <a:lnTo>
                    <a:pt x="361291" y="23913"/>
                  </a:lnTo>
                  <a:lnTo>
                    <a:pt x="366268" y="32512"/>
                  </a:lnTo>
                  <a:lnTo>
                    <a:pt x="371076" y="40915"/>
                  </a:lnTo>
                  <a:lnTo>
                    <a:pt x="375396" y="48783"/>
                  </a:lnTo>
                  <a:lnTo>
                    <a:pt x="379216" y="56104"/>
                  </a:lnTo>
                  <a:lnTo>
                    <a:pt x="382524" y="62865"/>
                  </a:lnTo>
                  <a:lnTo>
                    <a:pt x="386262" y="56580"/>
                  </a:lnTo>
                  <a:lnTo>
                    <a:pt x="390620" y="49545"/>
                  </a:lnTo>
                  <a:lnTo>
                    <a:pt x="395597" y="41773"/>
                  </a:lnTo>
                  <a:lnTo>
                    <a:pt x="401193" y="33274"/>
                  </a:lnTo>
                  <a:lnTo>
                    <a:pt x="406983" y="24628"/>
                  </a:lnTo>
                  <a:lnTo>
                    <a:pt x="412369" y="16208"/>
                  </a:lnTo>
                  <a:lnTo>
                    <a:pt x="417373" y="8002"/>
                  </a:lnTo>
                  <a:lnTo>
                    <a:pt x="422021" y="0"/>
                  </a:lnTo>
                  <a:lnTo>
                    <a:pt x="431357" y="166"/>
                  </a:lnTo>
                  <a:lnTo>
                    <a:pt x="441086" y="285"/>
                  </a:lnTo>
                  <a:lnTo>
                    <a:pt x="451221" y="357"/>
                  </a:lnTo>
                  <a:lnTo>
                    <a:pt x="461772" y="381"/>
                  </a:lnTo>
                  <a:lnTo>
                    <a:pt x="469517" y="357"/>
                  </a:lnTo>
                  <a:lnTo>
                    <a:pt x="478678" y="285"/>
                  </a:lnTo>
                  <a:lnTo>
                    <a:pt x="489293" y="166"/>
                  </a:lnTo>
                  <a:lnTo>
                    <a:pt x="501396" y="0"/>
                  </a:lnTo>
                  <a:lnTo>
                    <a:pt x="494444" y="9786"/>
                  </a:lnTo>
                  <a:lnTo>
                    <a:pt x="485981" y="21431"/>
                  </a:lnTo>
                  <a:lnTo>
                    <a:pt x="476017" y="34932"/>
                  </a:lnTo>
                  <a:lnTo>
                    <a:pt x="464566" y="50292"/>
                  </a:lnTo>
                  <a:lnTo>
                    <a:pt x="452520" y="66510"/>
                  </a:lnTo>
                  <a:lnTo>
                    <a:pt x="440785" y="82597"/>
                  </a:lnTo>
                  <a:lnTo>
                    <a:pt x="429383" y="98565"/>
                  </a:lnTo>
                  <a:lnTo>
                    <a:pt x="418338" y="114427"/>
                  </a:lnTo>
                  <a:lnTo>
                    <a:pt x="429452" y="133141"/>
                  </a:lnTo>
                  <a:lnTo>
                    <a:pt x="442007" y="153654"/>
                  </a:lnTo>
                  <a:lnTo>
                    <a:pt x="455967" y="175952"/>
                  </a:lnTo>
                  <a:lnTo>
                    <a:pt x="471297" y="200025"/>
                  </a:lnTo>
                  <a:lnTo>
                    <a:pt x="485901" y="222504"/>
                  </a:lnTo>
                  <a:lnTo>
                    <a:pt x="498601" y="206248"/>
                  </a:lnTo>
                  <a:lnTo>
                    <a:pt x="504838" y="198034"/>
                  </a:lnTo>
                  <a:lnTo>
                    <a:pt x="511349" y="189404"/>
                  </a:lnTo>
                  <a:lnTo>
                    <a:pt x="518122" y="180369"/>
                  </a:lnTo>
                  <a:lnTo>
                    <a:pt x="525145" y="170942"/>
                  </a:lnTo>
                  <a:lnTo>
                    <a:pt x="538791" y="152624"/>
                  </a:lnTo>
                  <a:lnTo>
                    <a:pt x="550783" y="136318"/>
                  </a:lnTo>
                  <a:lnTo>
                    <a:pt x="561131" y="121989"/>
                  </a:lnTo>
                  <a:lnTo>
                    <a:pt x="569849" y="109601"/>
                  </a:lnTo>
                  <a:lnTo>
                    <a:pt x="549528" y="75437"/>
                  </a:lnTo>
                  <a:lnTo>
                    <a:pt x="516000" y="22733"/>
                  </a:lnTo>
                  <a:lnTo>
                    <a:pt x="512687" y="17591"/>
                  </a:lnTo>
                  <a:lnTo>
                    <a:pt x="509206" y="12080"/>
                  </a:lnTo>
                  <a:lnTo>
                    <a:pt x="505535" y="6213"/>
                  </a:lnTo>
                  <a:lnTo>
                    <a:pt x="501650" y="0"/>
                  </a:lnTo>
                  <a:lnTo>
                    <a:pt x="512843" y="166"/>
                  </a:lnTo>
                  <a:lnTo>
                    <a:pt x="524144" y="285"/>
                  </a:lnTo>
                  <a:lnTo>
                    <a:pt x="535564" y="357"/>
                  </a:lnTo>
                  <a:lnTo>
                    <a:pt x="547116" y="381"/>
                  </a:lnTo>
                  <a:lnTo>
                    <a:pt x="556500" y="357"/>
                  </a:lnTo>
                  <a:lnTo>
                    <a:pt x="566181" y="285"/>
                  </a:lnTo>
                  <a:lnTo>
                    <a:pt x="576173" y="166"/>
                  </a:lnTo>
                  <a:lnTo>
                    <a:pt x="586485" y="0"/>
                  </a:lnTo>
                  <a:lnTo>
                    <a:pt x="590462" y="7669"/>
                  </a:lnTo>
                  <a:lnTo>
                    <a:pt x="594772" y="15636"/>
                  </a:lnTo>
                  <a:lnTo>
                    <a:pt x="599416" y="23913"/>
                  </a:lnTo>
                  <a:lnTo>
                    <a:pt x="604393" y="32512"/>
                  </a:lnTo>
                  <a:lnTo>
                    <a:pt x="609201" y="40915"/>
                  </a:lnTo>
                  <a:lnTo>
                    <a:pt x="613521" y="48783"/>
                  </a:lnTo>
                  <a:lnTo>
                    <a:pt x="617341" y="56104"/>
                  </a:lnTo>
                  <a:lnTo>
                    <a:pt x="620649" y="62865"/>
                  </a:lnTo>
                  <a:lnTo>
                    <a:pt x="624387" y="56580"/>
                  </a:lnTo>
                  <a:lnTo>
                    <a:pt x="628745" y="49545"/>
                  </a:lnTo>
                  <a:lnTo>
                    <a:pt x="633722" y="41773"/>
                  </a:lnTo>
                  <a:lnTo>
                    <a:pt x="639318" y="33274"/>
                  </a:lnTo>
                  <a:lnTo>
                    <a:pt x="645108" y="24628"/>
                  </a:lnTo>
                  <a:lnTo>
                    <a:pt x="650494" y="16208"/>
                  </a:lnTo>
                  <a:lnTo>
                    <a:pt x="655498" y="8002"/>
                  </a:lnTo>
                  <a:lnTo>
                    <a:pt x="660146" y="0"/>
                  </a:lnTo>
                  <a:lnTo>
                    <a:pt x="669482" y="166"/>
                  </a:lnTo>
                  <a:lnTo>
                    <a:pt x="679211" y="285"/>
                  </a:lnTo>
                  <a:lnTo>
                    <a:pt x="689346" y="357"/>
                  </a:lnTo>
                  <a:lnTo>
                    <a:pt x="699897" y="381"/>
                  </a:lnTo>
                  <a:lnTo>
                    <a:pt x="707642" y="357"/>
                  </a:lnTo>
                  <a:lnTo>
                    <a:pt x="716803" y="285"/>
                  </a:lnTo>
                  <a:lnTo>
                    <a:pt x="727418" y="166"/>
                  </a:lnTo>
                  <a:lnTo>
                    <a:pt x="739521" y="0"/>
                  </a:lnTo>
                  <a:lnTo>
                    <a:pt x="732569" y="9786"/>
                  </a:lnTo>
                  <a:lnTo>
                    <a:pt x="724106" y="21431"/>
                  </a:lnTo>
                  <a:lnTo>
                    <a:pt x="714142" y="34932"/>
                  </a:lnTo>
                  <a:lnTo>
                    <a:pt x="702691" y="50292"/>
                  </a:lnTo>
                  <a:lnTo>
                    <a:pt x="690645" y="66510"/>
                  </a:lnTo>
                  <a:lnTo>
                    <a:pt x="678910" y="82597"/>
                  </a:lnTo>
                  <a:lnTo>
                    <a:pt x="667508" y="98565"/>
                  </a:lnTo>
                  <a:lnTo>
                    <a:pt x="656463" y="114427"/>
                  </a:lnTo>
                  <a:lnTo>
                    <a:pt x="667577" y="133141"/>
                  </a:lnTo>
                  <a:lnTo>
                    <a:pt x="680132" y="153654"/>
                  </a:lnTo>
                  <a:lnTo>
                    <a:pt x="694092" y="175952"/>
                  </a:lnTo>
                  <a:lnTo>
                    <a:pt x="709422" y="200025"/>
                  </a:lnTo>
                  <a:lnTo>
                    <a:pt x="724026" y="222504"/>
                  </a:lnTo>
                  <a:lnTo>
                    <a:pt x="736726" y="206248"/>
                  </a:lnTo>
                  <a:lnTo>
                    <a:pt x="742963" y="198034"/>
                  </a:lnTo>
                  <a:lnTo>
                    <a:pt x="749474" y="189404"/>
                  </a:lnTo>
                  <a:lnTo>
                    <a:pt x="756247" y="180369"/>
                  </a:lnTo>
                  <a:lnTo>
                    <a:pt x="763270" y="170942"/>
                  </a:lnTo>
                  <a:lnTo>
                    <a:pt x="776916" y="152624"/>
                  </a:lnTo>
                  <a:lnTo>
                    <a:pt x="788908" y="136318"/>
                  </a:lnTo>
                  <a:lnTo>
                    <a:pt x="799256" y="121989"/>
                  </a:lnTo>
                  <a:lnTo>
                    <a:pt x="807974" y="109601"/>
                  </a:lnTo>
                  <a:lnTo>
                    <a:pt x="787653" y="75437"/>
                  </a:lnTo>
                  <a:lnTo>
                    <a:pt x="754126" y="22733"/>
                  </a:lnTo>
                  <a:lnTo>
                    <a:pt x="750812" y="17591"/>
                  </a:lnTo>
                  <a:lnTo>
                    <a:pt x="747331" y="12080"/>
                  </a:lnTo>
                  <a:lnTo>
                    <a:pt x="743660" y="6213"/>
                  </a:lnTo>
                  <a:lnTo>
                    <a:pt x="739775" y="0"/>
                  </a:lnTo>
                  <a:lnTo>
                    <a:pt x="750968" y="166"/>
                  </a:lnTo>
                  <a:lnTo>
                    <a:pt x="762269" y="285"/>
                  </a:lnTo>
                  <a:lnTo>
                    <a:pt x="773689" y="357"/>
                  </a:lnTo>
                  <a:lnTo>
                    <a:pt x="785241" y="381"/>
                  </a:lnTo>
                  <a:lnTo>
                    <a:pt x="794625" y="357"/>
                  </a:lnTo>
                  <a:lnTo>
                    <a:pt x="804306" y="285"/>
                  </a:lnTo>
                  <a:lnTo>
                    <a:pt x="814298" y="166"/>
                  </a:lnTo>
                  <a:lnTo>
                    <a:pt x="824610" y="0"/>
                  </a:lnTo>
                  <a:lnTo>
                    <a:pt x="828587" y="7669"/>
                  </a:lnTo>
                  <a:lnTo>
                    <a:pt x="832897" y="15636"/>
                  </a:lnTo>
                  <a:lnTo>
                    <a:pt x="837541" y="23913"/>
                  </a:lnTo>
                  <a:lnTo>
                    <a:pt x="842518" y="32512"/>
                  </a:lnTo>
                  <a:lnTo>
                    <a:pt x="847326" y="40915"/>
                  </a:lnTo>
                  <a:lnTo>
                    <a:pt x="851646" y="48783"/>
                  </a:lnTo>
                  <a:lnTo>
                    <a:pt x="855466" y="56104"/>
                  </a:lnTo>
                  <a:lnTo>
                    <a:pt x="858774" y="62865"/>
                  </a:lnTo>
                  <a:lnTo>
                    <a:pt x="862512" y="56580"/>
                  </a:lnTo>
                  <a:lnTo>
                    <a:pt x="866870" y="49545"/>
                  </a:lnTo>
                  <a:lnTo>
                    <a:pt x="871847" y="41773"/>
                  </a:lnTo>
                  <a:lnTo>
                    <a:pt x="877443" y="33274"/>
                  </a:lnTo>
                  <a:lnTo>
                    <a:pt x="883233" y="24628"/>
                  </a:lnTo>
                  <a:lnTo>
                    <a:pt x="888619" y="16208"/>
                  </a:lnTo>
                  <a:lnTo>
                    <a:pt x="893623" y="8002"/>
                  </a:lnTo>
                  <a:lnTo>
                    <a:pt x="898271" y="0"/>
                  </a:lnTo>
                  <a:lnTo>
                    <a:pt x="907607" y="166"/>
                  </a:lnTo>
                  <a:lnTo>
                    <a:pt x="917336" y="285"/>
                  </a:lnTo>
                  <a:lnTo>
                    <a:pt x="927471" y="357"/>
                  </a:lnTo>
                  <a:lnTo>
                    <a:pt x="938022" y="381"/>
                  </a:lnTo>
                  <a:lnTo>
                    <a:pt x="945767" y="357"/>
                  </a:lnTo>
                  <a:lnTo>
                    <a:pt x="954928" y="285"/>
                  </a:lnTo>
                  <a:lnTo>
                    <a:pt x="965543" y="166"/>
                  </a:lnTo>
                  <a:lnTo>
                    <a:pt x="977646" y="0"/>
                  </a:lnTo>
                  <a:lnTo>
                    <a:pt x="970694" y="9786"/>
                  </a:lnTo>
                  <a:lnTo>
                    <a:pt x="962231" y="21431"/>
                  </a:lnTo>
                  <a:lnTo>
                    <a:pt x="952267" y="34932"/>
                  </a:lnTo>
                  <a:lnTo>
                    <a:pt x="940816" y="50292"/>
                  </a:lnTo>
                  <a:lnTo>
                    <a:pt x="928770" y="66510"/>
                  </a:lnTo>
                  <a:lnTo>
                    <a:pt x="917035" y="82597"/>
                  </a:lnTo>
                  <a:lnTo>
                    <a:pt x="905633" y="98565"/>
                  </a:lnTo>
                  <a:lnTo>
                    <a:pt x="894588" y="114427"/>
                  </a:lnTo>
                  <a:lnTo>
                    <a:pt x="909754" y="139813"/>
                  </a:lnTo>
                  <a:lnTo>
                    <a:pt x="927433" y="168354"/>
                  </a:lnTo>
                  <a:lnTo>
                    <a:pt x="947612" y="200062"/>
                  </a:lnTo>
                  <a:lnTo>
                    <a:pt x="970279" y="234950"/>
                  </a:lnTo>
                  <a:lnTo>
                    <a:pt x="957516" y="234783"/>
                  </a:lnTo>
                  <a:lnTo>
                    <a:pt x="946467" y="234664"/>
                  </a:lnTo>
                  <a:lnTo>
                    <a:pt x="937132" y="234592"/>
                  </a:lnTo>
                  <a:lnTo>
                    <a:pt x="929513" y="234569"/>
                  </a:lnTo>
                  <a:lnTo>
                    <a:pt x="918148" y="234592"/>
                  </a:lnTo>
                  <a:lnTo>
                    <a:pt x="906891" y="234664"/>
                  </a:lnTo>
                  <a:lnTo>
                    <a:pt x="895705" y="234783"/>
                  </a:lnTo>
                  <a:lnTo>
                    <a:pt x="884554" y="234950"/>
                  </a:lnTo>
                  <a:lnTo>
                    <a:pt x="880868" y="227617"/>
                  </a:lnTo>
                  <a:lnTo>
                    <a:pt x="876490" y="219344"/>
                  </a:lnTo>
                  <a:lnTo>
                    <a:pt x="871446" y="210143"/>
                  </a:lnTo>
                  <a:lnTo>
                    <a:pt x="865758" y="200025"/>
                  </a:lnTo>
                  <a:lnTo>
                    <a:pt x="859875" y="189739"/>
                  </a:lnTo>
                  <a:lnTo>
                    <a:pt x="854408" y="179847"/>
                  </a:lnTo>
                  <a:lnTo>
                    <a:pt x="849346" y="170360"/>
                  </a:lnTo>
                  <a:lnTo>
                    <a:pt x="844676" y="161290"/>
                  </a:lnTo>
                  <a:lnTo>
                    <a:pt x="840741" y="167909"/>
                  </a:lnTo>
                  <a:lnTo>
                    <a:pt x="835771" y="175768"/>
                  </a:lnTo>
                  <a:lnTo>
                    <a:pt x="829728" y="184864"/>
                  </a:lnTo>
                  <a:lnTo>
                    <a:pt x="822578" y="195199"/>
                  </a:lnTo>
                  <a:lnTo>
                    <a:pt x="815173" y="205892"/>
                  </a:lnTo>
                  <a:lnTo>
                    <a:pt x="808196" y="216074"/>
                  </a:lnTo>
                  <a:lnTo>
                    <a:pt x="801647" y="225756"/>
                  </a:lnTo>
                  <a:lnTo>
                    <a:pt x="795527" y="234950"/>
                  </a:lnTo>
                  <a:lnTo>
                    <a:pt x="783673" y="234783"/>
                  </a:lnTo>
                  <a:lnTo>
                    <a:pt x="773080" y="234664"/>
                  </a:lnTo>
                  <a:lnTo>
                    <a:pt x="763774" y="234592"/>
                  </a:lnTo>
                  <a:lnTo>
                    <a:pt x="755776" y="234569"/>
                  </a:lnTo>
                  <a:lnTo>
                    <a:pt x="732027" y="234823"/>
                  </a:lnTo>
                  <a:lnTo>
                    <a:pt x="723265" y="234823"/>
                  </a:lnTo>
                  <a:lnTo>
                    <a:pt x="714375" y="234950"/>
                  </a:lnTo>
                  <a:lnTo>
                    <a:pt x="691388" y="234569"/>
                  </a:lnTo>
                  <a:lnTo>
                    <a:pt x="680023" y="234592"/>
                  </a:lnTo>
                  <a:lnTo>
                    <a:pt x="668766" y="234664"/>
                  </a:lnTo>
                  <a:lnTo>
                    <a:pt x="657580" y="234783"/>
                  </a:lnTo>
                  <a:lnTo>
                    <a:pt x="646429" y="234950"/>
                  </a:lnTo>
                  <a:lnTo>
                    <a:pt x="642743" y="227617"/>
                  </a:lnTo>
                  <a:lnTo>
                    <a:pt x="638365" y="219344"/>
                  </a:lnTo>
                  <a:lnTo>
                    <a:pt x="633321" y="210143"/>
                  </a:lnTo>
                  <a:lnTo>
                    <a:pt x="627633" y="200025"/>
                  </a:lnTo>
                  <a:lnTo>
                    <a:pt x="621750" y="189739"/>
                  </a:lnTo>
                  <a:lnTo>
                    <a:pt x="616283" y="179847"/>
                  </a:lnTo>
                  <a:lnTo>
                    <a:pt x="611221" y="170360"/>
                  </a:lnTo>
                  <a:lnTo>
                    <a:pt x="606551" y="161290"/>
                  </a:lnTo>
                  <a:lnTo>
                    <a:pt x="602616" y="167909"/>
                  </a:lnTo>
                  <a:lnTo>
                    <a:pt x="597646" y="175768"/>
                  </a:lnTo>
                  <a:lnTo>
                    <a:pt x="591603" y="184864"/>
                  </a:lnTo>
                  <a:lnTo>
                    <a:pt x="584453" y="195199"/>
                  </a:lnTo>
                  <a:lnTo>
                    <a:pt x="577048" y="205892"/>
                  </a:lnTo>
                  <a:lnTo>
                    <a:pt x="570071" y="216074"/>
                  </a:lnTo>
                  <a:lnTo>
                    <a:pt x="563522" y="225756"/>
                  </a:lnTo>
                  <a:lnTo>
                    <a:pt x="557402" y="234950"/>
                  </a:lnTo>
                  <a:lnTo>
                    <a:pt x="545548" y="234783"/>
                  </a:lnTo>
                  <a:lnTo>
                    <a:pt x="534955" y="234664"/>
                  </a:lnTo>
                  <a:lnTo>
                    <a:pt x="525649" y="234592"/>
                  </a:lnTo>
                  <a:lnTo>
                    <a:pt x="517651" y="234569"/>
                  </a:lnTo>
                  <a:lnTo>
                    <a:pt x="493902" y="234823"/>
                  </a:lnTo>
                  <a:lnTo>
                    <a:pt x="485140" y="234823"/>
                  </a:lnTo>
                  <a:lnTo>
                    <a:pt x="476250" y="234950"/>
                  </a:lnTo>
                  <a:lnTo>
                    <a:pt x="453263" y="234569"/>
                  </a:lnTo>
                  <a:lnTo>
                    <a:pt x="441898" y="234592"/>
                  </a:lnTo>
                  <a:lnTo>
                    <a:pt x="430641" y="234664"/>
                  </a:lnTo>
                  <a:lnTo>
                    <a:pt x="419455" y="234783"/>
                  </a:lnTo>
                  <a:lnTo>
                    <a:pt x="408304" y="234950"/>
                  </a:lnTo>
                  <a:lnTo>
                    <a:pt x="404618" y="227617"/>
                  </a:lnTo>
                  <a:lnTo>
                    <a:pt x="400240" y="219344"/>
                  </a:lnTo>
                  <a:lnTo>
                    <a:pt x="395196" y="210143"/>
                  </a:lnTo>
                  <a:lnTo>
                    <a:pt x="389508" y="200025"/>
                  </a:lnTo>
                  <a:lnTo>
                    <a:pt x="383625" y="189739"/>
                  </a:lnTo>
                  <a:lnTo>
                    <a:pt x="378158" y="179847"/>
                  </a:lnTo>
                  <a:lnTo>
                    <a:pt x="373096" y="170360"/>
                  </a:lnTo>
                  <a:lnTo>
                    <a:pt x="368426" y="161290"/>
                  </a:lnTo>
                  <a:lnTo>
                    <a:pt x="364491" y="167909"/>
                  </a:lnTo>
                  <a:lnTo>
                    <a:pt x="359521" y="175768"/>
                  </a:lnTo>
                  <a:lnTo>
                    <a:pt x="353478" y="184864"/>
                  </a:lnTo>
                  <a:lnTo>
                    <a:pt x="346328" y="195199"/>
                  </a:lnTo>
                  <a:lnTo>
                    <a:pt x="338923" y="205892"/>
                  </a:lnTo>
                  <a:lnTo>
                    <a:pt x="331946" y="216074"/>
                  </a:lnTo>
                  <a:lnTo>
                    <a:pt x="325397" y="225756"/>
                  </a:lnTo>
                  <a:lnTo>
                    <a:pt x="319277" y="234950"/>
                  </a:lnTo>
                  <a:lnTo>
                    <a:pt x="307423" y="234783"/>
                  </a:lnTo>
                  <a:lnTo>
                    <a:pt x="296830" y="234664"/>
                  </a:lnTo>
                  <a:lnTo>
                    <a:pt x="287524" y="234592"/>
                  </a:lnTo>
                  <a:lnTo>
                    <a:pt x="279526" y="234569"/>
                  </a:lnTo>
                  <a:lnTo>
                    <a:pt x="255777" y="234823"/>
                  </a:lnTo>
                  <a:lnTo>
                    <a:pt x="247015" y="234823"/>
                  </a:lnTo>
                  <a:lnTo>
                    <a:pt x="238125" y="234950"/>
                  </a:lnTo>
                  <a:lnTo>
                    <a:pt x="215138" y="234569"/>
                  </a:lnTo>
                  <a:lnTo>
                    <a:pt x="203773" y="234592"/>
                  </a:lnTo>
                  <a:lnTo>
                    <a:pt x="192516" y="234664"/>
                  </a:lnTo>
                  <a:lnTo>
                    <a:pt x="181330" y="234783"/>
                  </a:lnTo>
                  <a:lnTo>
                    <a:pt x="170179" y="234950"/>
                  </a:lnTo>
                  <a:lnTo>
                    <a:pt x="166493" y="227617"/>
                  </a:lnTo>
                  <a:lnTo>
                    <a:pt x="162115" y="219344"/>
                  </a:lnTo>
                  <a:lnTo>
                    <a:pt x="157071" y="210143"/>
                  </a:lnTo>
                  <a:lnTo>
                    <a:pt x="151383" y="200025"/>
                  </a:lnTo>
                  <a:lnTo>
                    <a:pt x="145500" y="189739"/>
                  </a:lnTo>
                  <a:lnTo>
                    <a:pt x="140033" y="179847"/>
                  </a:lnTo>
                  <a:lnTo>
                    <a:pt x="134971" y="170360"/>
                  </a:lnTo>
                  <a:lnTo>
                    <a:pt x="130301" y="161290"/>
                  </a:lnTo>
                  <a:lnTo>
                    <a:pt x="126366" y="167909"/>
                  </a:lnTo>
                  <a:lnTo>
                    <a:pt x="121396" y="175768"/>
                  </a:lnTo>
                  <a:lnTo>
                    <a:pt x="115353" y="184864"/>
                  </a:lnTo>
                  <a:lnTo>
                    <a:pt x="108203" y="195199"/>
                  </a:lnTo>
                  <a:lnTo>
                    <a:pt x="100798" y="205892"/>
                  </a:lnTo>
                  <a:lnTo>
                    <a:pt x="93821" y="216074"/>
                  </a:lnTo>
                  <a:lnTo>
                    <a:pt x="87272" y="225756"/>
                  </a:lnTo>
                  <a:lnTo>
                    <a:pt x="81152" y="234950"/>
                  </a:lnTo>
                  <a:lnTo>
                    <a:pt x="69298" y="234783"/>
                  </a:lnTo>
                  <a:lnTo>
                    <a:pt x="58705" y="234664"/>
                  </a:lnTo>
                  <a:lnTo>
                    <a:pt x="49399" y="234592"/>
                  </a:lnTo>
                  <a:lnTo>
                    <a:pt x="41401" y="234569"/>
                  </a:lnTo>
                  <a:lnTo>
                    <a:pt x="32807" y="234592"/>
                  </a:lnTo>
                  <a:lnTo>
                    <a:pt x="23034" y="234664"/>
                  </a:lnTo>
                  <a:lnTo>
                    <a:pt x="12094" y="234783"/>
                  </a:lnTo>
                  <a:lnTo>
                    <a:pt x="0" y="234950"/>
                  </a:lnTo>
                  <a:lnTo>
                    <a:pt x="10622" y="221376"/>
                  </a:lnTo>
                  <a:lnTo>
                    <a:pt x="35057" y="189372"/>
                  </a:lnTo>
                  <a:lnTo>
                    <a:pt x="62541" y="152624"/>
                  </a:lnTo>
                  <a:lnTo>
                    <a:pt x="93599" y="109601"/>
                  </a:lnTo>
                  <a:lnTo>
                    <a:pt x="73278" y="75437"/>
                  </a:lnTo>
                  <a:lnTo>
                    <a:pt x="39750" y="22733"/>
                  </a:lnTo>
                  <a:lnTo>
                    <a:pt x="36437" y="17591"/>
                  </a:lnTo>
                  <a:lnTo>
                    <a:pt x="32956" y="12080"/>
                  </a:lnTo>
                  <a:lnTo>
                    <a:pt x="29285" y="6213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2714625" y="2314575"/>
            <a:ext cx="2228850" cy="2114550"/>
            <a:chOff x="2714625" y="2314575"/>
            <a:chExt cx="2228850" cy="2114550"/>
          </a:xfrm>
        </p:grpSpPr>
        <p:sp>
          <p:nvSpPr>
            <p:cNvPr id="31" name="object 31"/>
            <p:cNvSpPr/>
            <p:nvPr/>
          </p:nvSpPr>
          <p:spPr>
            <a:xfrm>
              <a:off x="2743200" y="234315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743200" y="234315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933700" y="2562225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58" y="4674"/>
                  </a:lnTo>
                  <a:lnTo>
                    <a:pt x="140642" y="18081"/>
                  </a:lnTo>
                  <a:lnTo>
                    <a:pt x="101531" y="39299"/>
                  </a:lnTo>
                  <a:lnTo>
                    <a:pt x="67452" y="67405"/>
                  </a:lnTo>
                  <a:lnTo>
                    <a:pt x="39333" y="101475"/>
                  </a:lnTo>
                  <a:lnTo>
                    <a:pt x="18099" y="140588"/>
                  </a:lnTo>
                  <a:lnTo>
                    <a:pt x="4679" y="183821"/>
                  </a:lnTo>
                  <a:lnTo>
                    <a:pt x="0" y="230250"/>
                  </a:lnTo>
                  <a:lnTo>
                    <a:pt x="0" y="1150874"/>
                  </a:lnTo>
                  <a:lnTo>
                    <a:pt x="4679" y="1197266"/>
                  </a:lnTo>
                  <a:lnTo>
                    <a:pt x="18099" y="1240482"/>
                  </a:lnTo>
                  <a:lnTo>
                    <a:pt x="39333" y="1279593"/>
                  </a:lnTo>
                  <a:lnTo>
                    <a:pt x="67452" y="1313672"/>
                  </a:lnTo>
                  <a:lnTo>
                    <a:pt x="101531" y="1341791"/>
                  </a:lnTo>
                  <a:lnTo>
                    <a:pt x="140642" y="1363025"/>
                  </a:lnTo>
                  <a:lnTo>
                    <a:pt x="183858" y="1376445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5"/>
                  </a:lnTo>
                  <a:lnTo>
                    <a:pt x="1659636" y="1363025"/>
                  </a:lnTo>
                  <a:lnTo>
                    <a:pt x="1698749" y="1341791"/>
                  </a:lnTo>
                  <a:lnTo>
                    <a:pt x="1732819" y="1313672"/>
                  </a:lnTo>
                  <a:lnTo>
                    <a:pt x="1760925" y="1279593"/>
                  </a:lnTo>
                  <a:lnTo>
                    <a:pt x="1782143" y="1240482"/>
                  </a:lnTo>
                  <a:lnTo>
                    <a:pt x="1795550" y="1197266"/>
                  </a:lnTo>
                  <a:lnTo>
                    <a:pt x="1800225" y="1150874"/>
                  </a:lnTo>
                  <a:lnTo>
                    <a:pt x="1800225" y="230250"/>
                  </a:lnTo>
                  <a:lnTo>
                    <a:pt x="1795550" y="183821"/>
                  </a:lnTo>
                  <a:lnTo>
                    <a:pt x="1782143" y="140588"/>
                  </a:lnTo>
                  <a:lnTo>
                    <a:pt x="1760925" y="101475"/>
                  </a:lnTo>
                  <a:lnTo>
                    <a:pt x="1732819" y="67405"/>
                  </a:lnTo>
                  <a:lnTo>
                    <a:pt x="1698749" y="39299"/>
                  </a:lnTo>
                  <a:lnTo>
                    <a:pt x="1659636" y="18081"/>
                  </a:lnTo>
                  <a:lnTo>
                    <a:pt x="1616403" y="4674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933700" y="2562225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9" y="183821"/>
                  </a:lnTo>
                  <a:lnTo>
                    <a:pt x="18099" y="140588"/>
                  </a:lnTo>
                  <a:lnTo>
                    <a:pt x="39333" y="101475"/>
                  </a:lnTo>
                  <a:lnTo>
                    <a:pt x="67452" y="67405"/>
                  </a:lnTo>
                  <a:lnTo>
                    <a:pt x="101531" y="39299"/>
                  </a:lnTo>
                  <a:lnTo>
                    <a:pt x="140642" y="18081"/>
                  </a:lnTo>
                  <a:lnTo>
                    <a:pt x="183858" y="4674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4"/>
                  </a:lnTo>
                  <a:lnTo>
                    <a:pt x="1659636" y="18081"/>
                  </a:lnTo>
                  <a:lnTo>
                    <a:pt x="1698749" y="39299"/>
                  </a:lnTo>
                  <a:lnTo>
                    <a:pt x="1732819" y="67405"/>
                  </a:lnTo>
                  <a:lnTo>
                    <a:pt x="1760925" y="101475"/>
                  </a:lnTo>
                  <a:lnTo>
                    <a:pt x="1782143" y="140588"/>
                  </a:lnTo>
                  <a:lnTo>
                    <a:pt x="1795550" y="183821"/>
                  </a:lnTo>
                  <a:lnTo>
                    <a:pt x="1800225" y="230250"/>
                  </a:lnTo>
                  <a:lnTo>
                    <a:pt x="1800225" y="1150874"/>
                  </a:lnTo>
                  <a:lnTo>
                    <a:pt x="1795550" y="1197266"/>
                  </a:lnTo>
                  <a:lnTo>
                    <a:pt x="1782143" y="1240482"/>
                  </a:lnTo>
                  <a:lnTo>
                    <a:pt x="1760925" y="1279593"/>
                  </a:lnTo>
                  <a:lnTo>
                    <a:pt x="1732819" y="1313672"/>
                  </a:lnTo>
                  <a:lnTo>
                    <a:pt x="1698749" y="1341791"/>
                  </a:lnTo>
                  <a:lnTo>
                    <a:pt x="1659636" y="1363025"/>
                  </a:lnTo>
                  <a:lnTo>
                    <a:pt x="1616403" y="1376445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58" y="1376445"/>
                  </a:lnTo>
                  <a:lnTo>
                    <a:pt x="140642" y="1363025"/>
                  </a:lnTo>
                  <a:lnTo>
                    <a:pt x="101531" y="1341791"/>
                  </a:lnTo>
                  <a:lnTo>
                    <a:pt x="67452" y="1313672"/>
                  </a:lnTo>
                  <a:lnTo>
                    <a:pt x="39333" y="1279593"/>
                  </a:lnTo>
                  <a:lnTo>
                    <a:pt x="18099" y="1240482"/>
                  </a:lnTo>
                  <a:lnTo>
                    <a:pt x="4679" y="1197266"/>
                  </a:lnTo>
                  <a:lnTo>
                    <a:pt x="0" y="1150874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414268" y="4076445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881" y="285"/>
                  </a:lnTo>
                  <a:lnTo>
                    <a:pt x="898271" y="0"/>
                  </a:lnTo>
                  <a:lnTo>
                    <a:pt x="888571" y="16160"/>
                  </a:lnTo>
                  <a:lnTo>
                    <a:pt x="871845" y="41755"/>
                  </a:lnTo>
                  <a:lnTo>
                    <a:pt x="858647" y="62864"/>
                  </a:lnTo>
                  <a:lnTo>
                    <a:pt x="851614" y="48783"/>
                  </a:lnTo>
                  <a:lnTo>
                    <a:pt x="832881" y="15636"/>
                  </a:lnTo>
                  <a:lnTo>
                    <a:pt x="824611" y="0"/>
                  </a:lnTo>
                  <a:lnTo>
                    <a:pt x="804306" y="285"/>
                  </a:lnTo>
                  <a:lnTo>
                    <a:pt x="739775" y="0"/>
                  </a:lnTo>
                  <a:lnTo>
                    <a:pt x="784486" y="70316"/>
                  </a:lnTo>
                  <a:lnTo>
                    <a:pt x="807974" y="109600"/>
                  </a:lnTo>
                  <a:lnTo>
                    <a:pt x="799238" y="121935"/>
                  </a:lnTo>
                  <a:lnTo>
                    <a:pt x="763270" y="170941"/>
                  </a:lnTo>
                  <a:lnTo>
                    <a:pt x="724027" y="222503"/>
                  </a:lnTo>
                  <a:lnTo>
                    <a:pt x="694037" y="175952"/>
                  </a:lnTo>
                  <a:lnTo>
                    <a:pt x="667506" y="133141"/>
                  </a:lnTo>
                  <a:lnTo>
                    <a:pt x="656336" y="114426"/>
                  </a:lnTo>
                  <a:lnTo>
                    <a:pt x="667454" y="98548"/>
                  </a:lnTo>
                  <a:lnTo>
                    <a:pt x="690643" y="66456"/>
                  </a:lnTo>
                  <a:lnTo>
                    <a:pt x="714142" y="34932"/>
                  </a:lnTo>
                  <a:lnTo>
                    <a:pt x="739521" y="0"/>
                  </a:lnTo>
                  <a:lnTo>
                    <a:pt x="716756" y="285"/>
                  </a:lnTo>
                  <a:lnTo>
                    <a:pt x="660146" y="0"/>
                  </a:lnTo>
                  <a:lnTo>
                    <a:pt x="650446" y="16160"/>
                  </a:lnTo>
                  <a:lnTo>
                    <a:pt x="633720" y="41755"/>
                  </a:lnTo>
                  <a:lnTo>
                    <a:pt x="620522" y="62864"/>
                  </a:lnTo>
                  <a:lnTo>
                    <a:pt x="613489" y="48783"/>
                  </a:lnTo>
                  <a:lnTo>
                    <a:pt x="594756" y="15636"/>
                  </a:lnTo>
                  <a:lnTo>
                    <a:pt x="586486" y="0"/>
                  </a:lnTo>
                  <a:lnTo>
                    <a:pt x="566181" y="285"/>
                  </a:lnTo>
                  <a:lnTo>
                    <a:pt x="501650" y="0"/>
                  </a:lnTo>
                  <a:lnTo>
                    <a:pt x="546361" y="70316"/>
                  </a:lnTo>
                  <a:lnTo>
                    <a:pt x="569849" y="109600"/>
                  </a:lnTo>
                  <a:lnTo>
                    <a:pt x="561113" y="121935"/>
                  </a:lnTo>
                  <a:lnTo>
                    <a:pt x="525145" y="170941"/>
                  </a:lnTo>
                  <a:lnTo>
                    <a:pt x="485902" y="222503"/>
                  </a:lnTo>
                  <a:lnTo>
                    <a:pt x="455912" y="175952"/>
                  </a:lnTo>
                  <a:lnTo>
                    <a:pt x="429381" y="133141"/>
                  </a:lnTo>
                  <a:lnTo>
                    <a:pt x="418211" y="114426"/>
                  </a:lnTo>
                  <a:lnTo>
                    <a:pt x="429329" y="98548"/>
                  </a:lnTo>
                  <a:lnTo>
                    <a:pt x="452518" y="66456"/>
                  </a:lnTo>
                  <a:lnTo>
                    <a:pt x="476017" y="34932"/>
                  </a:lnTo>
                  <a:lnTo>
                    <a:pt x="501396" y="0"/>
                  </a:lnTo>
                  <a:lnTo>
                    <a:pt x="478631" y="285"/>
                  </a:lnTo>
                  <a:lnTo>
                    <a:pt x="422021" y="0"/>
                  </a:lnTo>
                  <a:lnTo>
                    <a:pt x="412321" y="16160"/>
                  </a:lnTo>
                  <a:lnTo>
                    <a:pt x="395595" y="41755"/>
                  </a:lnTo>
                  <a:lnTo>
                    <a:pt x="382397" y="62864"/>
                  </a:lnTo>
                  <a:lnTo>
                    <a:pt x="375364" y="48783"/>
                  </a:lnTo>
                  <a:lnTo>
                    <a:pt x="356631" y="15636"/>
                  </a:lnTo>
                  <a:lnTo>
                    <a:pt x="348361" y="0"/>
                  </a:lnTo>
                  <a:lnTo>
                    <a:pt x="328056" y="285"/>
                  </a:lnTo>
                  <a:lnTo>
                    <a:pt x="263525" y="0"/>
                  </a:lnTo>
                  <a:lnTo>
                    <a:pt x="308236" y="70316"/>
                  </a:lnTo>
                  <a:lnTo>
                    <a:pt x="331724" y="109600"/>
                  </a:lnTo>
                  <a:lnTo>
                    <a:pt x="322988" y="121935"/>
                  </a:lnTo>
                  <a:lnTo>
                    <a:pt x="287020" y="170941"/>
                  </a:lnTo>
                  <a:lnTo>
                    <a:pt x="247777" y="222503"/>
                  </a:lnTo>
                  <a:lnTo>
                    <a:pt x="217787" y="175952"/>
                  </a:lnTo>
                  <a:lnTo>
                    <a:pt x="191256" y="133141"/>
                  </a:lnTo>
                  <a:lnTo>
                    <a:pt x="180086" y="114426"/>
                  </a:lnTo>
                  <a:lnTo>
                    <a:pt x="191204" y="98548"/>
                  </a:lnTo>
                  <a:lnTo>
                    <a:pt x="214393" y="66456"/>
                  </a:lnTo>
                  <a:lnTo>
                    <a:pt x="237892" y="34932"/>
                  </a:lnTo>
                  <a:lnTo>
                    <a:pt x="263271" y="0"/>
                  </a:lnTo>
                  <a:lnTo>
                    <a:pt x="240506" y="285"/>
                  </a:lnTo>
                  <a:lnTo>
                    <a:pt x="183896" y="0"/>
                  </a:lnTo>
                  <a:lnTo>
                    <a:pt x="174196" y="16160"/>
                  </a:lnTo>
                  <a:lnTo>
                    <a:pt x="157470" y="41755"/>
                  </a:lnTo>
                  <a:lnTo>
                    <a:pt x="144272" y="62864"/>
                  </a:lnTo>
                  <a:lnTo>
                    <a:pt x="137239" y="48783"/>
                  </a:lnTo>
                  <a:lnTo>
                    <a:pt x="118506" y="15636"/>
                  </a:lnTo>
                  <a:lnTo>
                    <a:pt x="110236" y="0"/>
                  </a:lnTo>
                  <a:lnTo>
                    <a:pt x="89931" y="285"/>
                  </a:lnTo>
                  <a:lnTo>
                    <a:pt x="25400" y="0"/>
                  </a:lnTo>
                  <a:lnTo>
                    <a:pt x="70111" y="70316"/>
                  </a:lnTo>
                  <a:lnTo>
                    <a:pt x="93599" y="109600"/>
                  </a:lnTo>
                  <a:lnTo>
                    <a:pt x="74485" y="136270"/>
                  </a:lnTo>
                  <a:lnTo>
                    <a:pt x="35040" y="189372"/>
                  </a:lnTo>
                  <a:lnTo>
                    <a:pt x="0" y="234949"/>
                  </a:lnTo>
                  <a:lnTo>
                    <a:pt x="22939" y="234664"/>
                  </a:lnTo>
                  <a:lnTo>
                    <a:pt x="81153" y="234949"/>
                  </a:lnTo>
                  <a:lnTo>
                    <a:pt x="87272" y="225738"/>
                  </a:lnTo>
                  <a:lnTo>
                    <a:pt x="115298" y="184864"/>
                  </a:lnTo>
                  <a:lnTo>
                    <a:pt x="126295" y="167909"/>
                  </a:lnTo>
                  <a:lnTo>
                    <a:pt x="130175" y="161289"/>
                  </a:lnTo>
                  <a:lnTo>
                    <a:pt x="139953" y="179847"/>
                  </a:lnTo>
                  <a:lnTo>
                    <a:pt x="162052" y="219297"/>
                  </a:lnTo>
                  <a:lnTo>
                    <a:pt x="170180" y="234949"/>
                  </a:lnTo>
                  <a:lnTo>
                    <a:pt x="238252" y="234695"/>
                  </a:lnTo>
                  <a:lnTo>
                    <a:pt x="238125" y="234949"/>
                  </a:lnTo>
                  <a:lnTo>
                    <a:pt x="255778" y="234949"/>
                  </a:lnTo>
                  <a:lnTo>
                    <a:pt x="255778" y="234695"/>
                  </a:lnTo>
                  <a:lnTo>
                    <a:pt x="279527" y="234568"/>
                  </a:lnTo>
                  <a:lnTo>
                    <a:pt x="319278" y="234949"/>
                  </a:lnTo>
                  <a:lnTo>
                    <a:pt x="325397" y="225738"/>
                  </a:lnTo>
                  <a:lnTo>
                    <a:pt x="353423" y="184864"/>
                  </a:lnTo>
                  <a:lnTo>
                    <a:pt x="364420" y="167909"/>
                  </a:lnTo>
                  <a:lnTo>
                    <a:pt x="368300" y="161289"/>
                  </a:lnTo>
                  <a:lnTo>
                    <a:pt x="378078" y="179847"/>
                  </a:lnTo>
                  <a:lnTo>
                    <a:pt x="400177" y="219297"/>
                  </a:lnTo>
                  <a:lnTo>
                    <a:pt x="408305" y="234949"/>
                  </a:lnTo>
                  <a:lnTo>
                    <a:pt x="476377" y="234695"/>
                  </a:lnTo>
                  <a:lnTo>
                    <a:pt x="476250" y="234949"/>
                  </a:lnTo>
                  <a:lnTo>
                    <a:pt x="493903" y="234949"/>
                  </a:lnTo>
                  <a:lnTo>
                    <a:pt x="493903" y="234695"/>
                  </a:lnTo>
                  <a:lnTo>
                    <a:pt x="517652" y="234568"/>
                  </a:lnTo>
                  <a:lnTo>
                    <a:pt x="557403" y="234949"/>
                  </a:lnTo>
                  <a:lnTo>
                    <a:pt x="563522" y="225738"/>
                  </a:lnTo>
                  <a:lnTo>
                    <a:pt x="591548" y="184864"/>
                  </a:lnTo>
                  <a:lnTo>
                    <a:pt x="602545" y="167909"/>
                  </a:lnTo>
                  <a:lnTo>
                    <a:pt x="606425" y="161289"/>
                  </a:lnTo>
                  <a:lnTo>
                    <a:pt x="616203" y="179847"/>
                  </a:lnTo>
                  <a:lnTo>
                    <a:pt x="638302" y="219297"/>
                  </a:lnTo>
                  <a:lnTo>
                    <a:pt x="646430" y="234949"/>
                  </a:lnTo>
                  <a:lnTo>
                    <a:pt x="714502" y="234695"/>
                  </a:lnTo>
                  <a:lnTo>
                    <a:pt x="714375" y="234949"/>
                  </a:lnTo>
                  <a:lnTo>
                    <a:pt x="732028" y="234949"/>
                  </a:lnTo>
                  <a:lnTo>
                    <a:pt x="732028" y="234695"/>
                  </a:lnTo>
                  <a:lnTo>
                    <a:pt x="755777" y="234568"/>
                  </a:lnTo>
                  <a:lnTo>
                    <a:pt x="795528" y="234949"/>
                  </a:lnTo>
                  <a:lnTo>
                    <a:pt x="801647" y="225738"/>
                  </a:lnTo>
                  <a:lnTo>
                    <a:pt x="829673" y="184864"/>
                  </a:lnTo>
                  <a:lnTo>
                    <a:pt x="840670" y="167909"/>
                  </a:lnTo>
                  <a:lnTo>
                    <a:pt x="844550" y="161289"/>
                  </a:lnTo>
                  <a:lnTo>
                    <a:pt x="854328" y="179847"/>
                  </a:lnTo>
                  <a:lnTo>
                    <a:pt x="876427" y="219297"/>
                  </a:lnTo>
                  <a:lnTo>
                    <a:pt x="884555" y="234949"/>
                  </a:lnTo>
                  <a:lnTo>
                    <a:pt x="906827" y="234664"/>
                  </a:lnTo>
                  <a:lnTo>
                    <a:pt x="970153" y="234949"/>
                  </a:lnTo>
                  <a:lnTo>
                    <a:pt x="947503" y="200044"/>
                  </a:lnTo>
                  <a:lnTo>
                    <a:pt x="927354" y="168306"/>
                  </a:lnTo>
                  <a:lnTo>
                    <a:pt x="909681" y="139759"/>
                  </a:lnTo>
                  <a:lnTo>
                    <a:pt x="894461" y="114426"/>
                  </a:lnTo>
                  <a:lnTo>
                    <a:pt x="905579" y="98548"/>
                  </a:lnTo>
                  <a:lnTo>
                    <a:pt x="928768" y="66456"/>
                  </a:lnTo>
                  <a:lnTo>
                    <a:pt x="952267" y="34932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414268" y="4076445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166"/>
                  </a:lnTo>
                  <a:lnTo>
                    <a:pt x="47894" y="285"/>
                  </a:lnTo>
                  <a:lnTo>
                    <a:pt x="59314" y="357"/>
                  </a:lnTo>
                  <a:lnTo>
                    <a:pt x="70866" y="380"/>
                  </a:lnTo>
                  <a:lnTo>
                    <a:pt x="80250" y="357"/>
                  </a:lnTo>
                  <a:lnTo>
                    <a:pt x="89931" y="285"/>
                  </a:lnTo>
                  <a:lnTo>
                    <a:pt x="99923" y="166"/>
                  </a:lnTo>
                  <a:lnTo>
                    <a:pt x="110236" y="0"/>
                  </a:lnTo>
                  <a:lnTo>
                    <a:pt x="114210" y="7669"/>
                  </a:lnTo>
                  <a:lnTo>
                    <a:pt x="118506" y="15636"/>
                  </a:lnTo>
                  <a:lnTo>
                    <a:pt x="123112" y="23913"/>
                  </a:lnTo>
                  <a:lnTo>
                    <a:pt x="128016" y="32511"/>
                  </a:lnTo>
                  <a:lnTo>
                    <a:pt x="132895" y="40915"/>
                  </a:lnTo>
                  <a:lnTo>
                    <a:pt x="137239" y="48783"/>
                  </a:lnTo>
                  <a:lnTo>
                    <a:pt x="141035" y="56104"/>
                  </a:lnTo>
                  <a:lnTo>
                    <a:pt x="144272" y="62864"/>
                  </a:lnTo>
                  <a:lnTo>
                    <a:pt x="148083" y="56526"/>
                  </a:lnTo>
                  <a:lnTo>
                    <a:pt x="152479" y="49498"/>
                  </a:lnTo>
                  <a:lnTo>
                    <a:pt x="157470" y="41755"/>
                  </a:lnTo>
                  <a:lnTo>
                    <a:pt x="163068" y="33273"/>
                  </a:lnTo>
                  <a:lnTo>
                    <a:pt x="168804" y="24610"/>
                  </a:lnTo>
                  <a:lnTo>
                    <a:pt x="174196" y="16160"/>
                  </a:lnTo>
                  <a:lnTo>
                    <a:pt x="179230" y="7949"/>
                  </a:lnTo>
                  <a:lnTo>
                    <a:pt x="183896" y="0"/>
                  </a:lnTo>
                  <a:lnTo>
                    <a:pt x="193232" y="166"/>
                  </a:lnTo>
                  <a:lnTo>
                    <a:pt x="202961" y="285"/>
                  </a:lnTo>
                  <a:lnTo>
                    <a:pt x="213096" y="357"/>
                  </a:lnTo>
                  <a:lnTo>
                    <a:pt x="223647" y="380"/>
                  </a:lnTo>
                  <a:lnTo>
                    <a:pt x="231338" y="357"/>
                  </a:lnTo>
                  <a:lnTo>
                    <a:pt x="240506" y="285"/>
                  </a:lnTo>
                  <a:lnTo>
                    <a:pt x="251150" y="166"/>
                  </a:lnTo>
                  <a:lnTo>
                    <a:pt x="263271" y="0"/>
                  </a:lnTo>
                  <a:lnTo>
                    <a:pt x="256319" y="9786"/>
                  </a:lnTo>
                  <a:lnTo>
                    <a:pt x="247856" y="21431"/>
                  </a:lnTo>
                  <a:lnTo>
                    <a:pt x="237892" y="34932"/>
                  </a:lnTo>
                  <a:lnTo>
                    <a:pt x="226441" y="50291"/>
                  </a:lnTo>
                  <a:lnTo>
                    <a:pt x="214393" y="66456"/>
                  </a:lnTo>
                  <a:lnTo>
                    <a:pt x="202644" y="82549"/>
                  </a:lnTo>
                  <a:lnTo>
                    <a:pt x="191204" y="98548"/>
                  </a:lnTo>
                  <a:lnTo>
                    <a:pt x="180086" y="114426"/>
                  </a:lnTo>
                  <a:lnTo>
                    <a:pt x="191256" y="133141"/>
                  </a:lnTo>
                  <a:lnTo>
                    <a:pt x="203819" y="153654"/>
                  </a:lnTo>
                  <a:lnTo>
                    <a:pt x="217787" y="175952"/>
                  </a:lnTo>
                  <a:lnTo>
                    <a:pt x="233172" y="200024"/>
                  </a:lnTo>
                  <a:lnTo>
                    <a:pt x="247777" y="222503"/>
                  </a:lnTo>
                  <a:lnTo>
                    <a:pt x="260350" y="206120"/>
                  </a:lnTo>
                  <a:lnTo>
                    <a:pt x="266642" y="197927"/>
                  </a:lnTo>
                  <a:lnTo>
                    <a:pt x="300612" y="152606"/>
                  </a:lnTo>
                  <a:lnTo>
                    <a:pt x="331724" y="109600"/>
                  </a:lnTo>
                  <a:lnTo>
                    <a:pt x="311404" y="75437"/>
                  </a:lnTo>
                  <a:lnTo>
                    <a:pt x="277876" y="22732"/>
                  </a:lnTo>
                  <a:lnTo>
                    <a:pt x="274562" y="17591"/>
                  </a:lnTo>
                  <a:lnTo>
                    <a:pt x="271081" y="12080"/>
                  </a:lnTo>
                  <a:lnTo>
                    <a:pt x="267410" y="6213"/>
                  </a:lnTo>
                  <a:lnTo>
                    <a:pt x="263525" y="0"/>
                  </a:lnTo>
                  <a:lnTo>
                    <a:pt x="274718" y="166"/>
                  </a:lnTo>
                  <a:lnTo>
                    <a:pt x="286019" y="285"/>
                  </a:lnTo>
                  <a:lnTo>
                    <a:pt x="297439" y="357"/>
                  </a:lnTo>
                  <a:lnTo>
                    <a:pt x="308991" y="380"/>
                  </a:lnTo>
                  <a:lnTo>
                    <a:pt x="318375" y="357"/>
                  </a:lnTo>
                  <a:lnTo>
                    <a:pt x="328056" y="285"/>
                  </a:lnTo>
                  <a:lnTo>
                    <a:pt x="338048" y="166"/>
                  </a:lnTo>
                  <a:lnTo>
                    <a:pt x="348361" y="0"/>
                  </a:lnTo>
                  <a:lnTo>
                    <a:pt x="352335" y="7669"/>
                  </a:lnTo>
                  <a:lnTo>
                    <a:pt x="356631" y="15636"/>
                  </a:lnTo>
                  <a:lnTo>
                    <a:pt x="361237" y="23913"/>
                  </a:lnTo>
                  <a:lnTo>
                    <a:pt x="366141" y="32511"/>
                  </a:lnTo>
                  <a:lnTo>
                    <a:pt x="371020" y="40915"/>
                  </a:lnTo>
                  <a:lnTo>
                    <a:pt x="375364" y="48783"/>
                  </a:lnTo>
                  <a:lnTo>
                    <a:pt x="379160" y="56104"/>
                  </a:lnTo>
                  <a:lnTo>
                    <a:pt x="382397" y="62864"/>
                  </a:lnTo>
                  <a:lnTo>
                    <a:pt x="386208" y="56526"/>
                  </a:lnTo>
                  <a:lnTo>
                    <a:pt x="390604" y="49498"/>
                  </a:lnTo>
                  <a:lnTo>
                    <a:pt x="395595" y="41755"/>
                  </a:lnTo>
                  <a:lnTo>
                    <a:pt x="401193" y="33273"/>
                  </a:lnTo>
                  <a:lnTo>
                    <a:pt x="406929" y="24610"/>
                  </a:lnTo>
                  <a:lnTo>
                    <a:pt x="412321" y="16160"/>
                  </a:lnTo>
                  <a:lnTo>
                    <a:pt x="417355" y="7949"/>
                  </a:lnTo>
                  <a:lnTo>
                    <a:pt x="422021" y="0"/>
                  </a:lnTo>
                  <a:lnTo>
                    <a:pt x="431357" y="166"/>
                  </a:lnTo>
                  <a:lnTo>
                    <a:pt x="441086" y="285"/>
                  </a:lnTo>
                  <a:lnTo>
                    <a:pt x="451221" y="357"/>
                  </a:lnTo>
                  <a:lnTo>
                    <a:pt x="461772" y="380"/>
                  </a:lnTo>
                  <a:lnTo>
                    <a:pt x="469463" y="357"/>
                  </a:lnTo>
                  <a:lnTo>
                    <a:pt x="478631" y="285"/>
                  </a:lnTo>
                  <a:lnTo>
                    <a:pt x="489275" y="166"/>
                  </a:lnTo>
                  <a:lnTo>
                    <a:pt x="501396" y="0"/>
                  </a:lnTo>
                  <a:lnTo>
                    <a:pt x="494444" y="9786"/>
                  </a:lnTo>
                  <a:lnTo>
                    <a:pt x="485981" y="21431"/>
                  </a:lnTo>
                  <a:lnTo>
                    <a:pt x="476017" y="34932"/>
                  </a:lnTo>
                  <a:lnTo>
                    <a:pt x="464566" y="50291"/>
                  </a:lnTo>
                  <a:lnTo>
                    <a:pt x="452518" y="66456"/>
                  </a:lnTo>
                  <a:lnTo>
                    <a:pt x="440769" y="82549"/>
                  </a:lnTo>
                  <a:lnTo>
                    <a:pt x="429329" y="98548"/>
                  </a:lnTo>
                  <a:lnTo>
                    <a:pt x="418211" y="114426"/>
                  </a:lnTo>
                  <a:lnTo>
                    <a:pt x="429381" y="133141"/>
                  </a:lnTo>
                  <a:lnTo>
                    <a:pt x="441944" y="153654"/>
                  </a:lnTo>
                  <a:lnTo>
                    <a:pt x="455912" y="175952"/>
                  </a:lnTo>
                  <a:lnTo>
                    <a:pt x="471297" y="200024"/>
                  </a:lnTo>
                  <a:lnTo>
                    <a:pt x="485902" y="222503"/>
                  </a:lnTo>
                  <a:lnTo>
                    <a:pt x="498475" y="206120"/>
                  </a:lnTo>
                  <a:lnTo>
                    <a:pt x="504767" y="197927"/>
                  </a:lnTo>
                  <a:lnTo>
                    <a:pt x="538737" y="152606"/>
                  </a:lnTo>
                  <a:lnTo>
                    <a:pt x="569849" y="109600"/>
                  </a:lnTo>
                  <a:lnTo>
                    <a:pt x="549529" y="75437"/>
                  </a:lnTo>
                  <a:lnTo>
                    <a:pt x="516001" y="22732"/>
                  </a:lnTo>
                  <a:lnTo>
                    <a:pt x="512687" y="17591"/>
                  </a:lnTo>
                  <a:lnTo>
                    <a:pt x="509206" y="12080"/>
                  </a:lnTo>
                  <a:lnTo>
                    <a:pt x="505535" y="6213"/>
                  </a:lnTo>
                  <a:lnTo>
                    <a:pt x="501650" y="0"/>
                  </a:lnTo>
                  <a:lnTo>
                    <a:pt x="512843" y="166"/>
                  </a:lnTo>
                  <a:lnTo>
                    <a:pt x="524144" y="285"/>
                  </a:lnTo>
                  <a:lnTo>
                    <a:pt x="535564" y="357"/>
                  </a:lnTo>
                  <a:lnTo>
                    <a:pt x="547116" y="380"/>
                  </a:lnTo>
                  <a:lnTo>
                    <a:pt x="556500" y="357"/>
                  </a:lnTo>
                  <a:lnTo>
                    <a:pt x="566181" y="285"/>
                  </a:lnTo>
                  <a:lnTo>
                    <a:pt x="576173" y="166"/>
                  </a:lnTo>
                  <a:lnTo>
                    <a:pt x="586486" y="0"/>
                  </a:lnTo>
                  <a:lnTo>
                    <a:pt x="590460" y="7669"/>
                  </a:lnTo>
                  <a:lnTo>
                    <a:pt x="594756" y="15636"/>
                  </a:lnTo>
                  <a:lnTo>
                    <a:pt x="599362" y="23913"/>
                  </a:lnTo>
                  <a:lnTo>
                    <a:pt x="604266" y="32511"/>
                  </a:lnTo>
                  <a:lnTo>
                    <a:pt x="609145" y="40915"/>
                  </a:lnTo>
                  <a:lnTo>
                    <a:pt x="613489" y="48783"/>
                  </a:lnTo>
                  <a:lnTo>
                    <a:pt x="617285" y="56104"/>
                  </a:lnTo>
                  <a:lnTo>
                    <a:pt x="620522" y="62864"/>
                  </a:lnTo>
                  <a:lnTo>
                    <a:pt x="624333" y="56526"/>
                  </a:lnTo>
                  <a:lnTo>
                    <a:pt x="628729" y="49498"/>
                  </a:lnTo>
                  <a:lnTo>
                    <a:pt x="633720" y="41755"/>
                  </a:lnTo>
                  <a:lnTo>
                    <a:pt x="639318" y="33273"/>
                  </a:lnTo>
                  <a:lnTo>
                    <a:pt x="645054" y="24610"/>
                  </a:lnTo>
                  <a:lnTo>
                    <a:pt x="650446" y="16160"/>
                  </a:lnTo>
                  <a:lnTo>
                    <a:pt x="655480" y="7949"/>
                  </a:lnTo>
                  <a:lnTo>
                    <a:pt x="660146" y="0"/>
                  </a:lnTo>
                  <a:lnTo>
                    <a:pt x="669482" y="166"/>
                  </a:lnTo>
                  <a:lnTo>
                    <a:pt x="679211" y="285"/>
                  </a:lnTo>
                  <a:lnTo>
                    <a:pt x="689346" y="357"/>
                  </a:lnTo>
                  <a:lnTo>
                    <a:pt x="699897" y="380"/>
                  </a:lnTo>
                  <a:lnTo>
                    <a:pt x="707588" y="357"/>
                  </a:lnTo>
                  <a:lnTo>
                    <a:pt x="716756" y="285"/>
                  </a:lnTo>
                  <a:lnTo>
                    <a:pt x="727400" y="166"/>
                  </a:lnTo>
                  <a:lnTo>
                    <a:pt x="739521" y="0"/>
                  </a:lnTo>
                  <a:lnTo>
                    <a:pt x="732569" y="9786"/>
                  </a:lnTo>
                  <a:lnTo>
                    <a:pt x="724106" y="21431"/>
                  </a:lnTo>
                  <a:lnTo>
                    <a:pt x="714142" y="34932"/>
                  </a:lnTo>
                  <a:lnTo>
                    <a:pt x="702691" y="50291"/>
                  </a:lnTo>
                  <a:lnTo>
                    <a:pt x="690643" y="66456"/>
                  </a:lnTo>
                  <a:lnTo>
                    <a:pt x="678894" y="82549"/>
                  </a:lnTo>
                  <a:lnTo>
                    <a:pt x="667454" y="98548"/>
                  </a:lnTo>
                  <a:lnTo>
                    <a:pt x="656336" y="114426"/>
                  </a:lnTo>
                  <a:lnTo>
                    <a:pt x="667506" y="133141"/>
                  </a:lnTo>
                  <a:lnTo>
                    <a:pt x="680069" y="153654"/>
                  </a:lnTo>
                  <a:lnTo>
                    <a:pt x="694037" y="175952"/>
                  </a:lnTo>
                  <a:lnTo>
                    <a:pt x="709422" y="200024"/>
                  </a:lnTo>
                  <a:lnTo>
                    <a:pt x="724027" y="222503"/>
                  </a:lnTo>
                  <a:lnTo>
                    <a:pt x="736600" y="206120"/>
                  </a:lnTo>
                  <a:lnTo>
                    <a:pt x="742892" y="197927"/>
                  </a:lnTo>
                  <a:lnTo>
                    <a:pt x="776862" y="152606"/>
                  </a:lnTo>
                  <a:lnTo>
                    <a:pt x="807974" y="109600"/>
                  </a:lnTo>
                  <a:lnTo>
                    <a:pt x="787654" y="75437"/>
                  </a:lnTo>
                  <a:lnTo>
                    <a:pt x="754126" y="22732"/>
                  </a:lnTo>
                  <a:lnTo>
                    <a:pt x="750812" y="17591"/>
                  </a:lnTo>
                  <a:lnTo>
                    <a:pt x="747331" y="12080"/>
                  </a:lnTo>
                  <a:lnTo>
                    <a:pt x="743660" y="6213"/>
                  </a:lnTo>
                  <a:lnTo>
                    <a:pt x="739775" y="0"/>
                  </a:lnTo>
                  <a:lnTo>
                    <a:pt x="750968" y="166"/>
                  </a:lnTo>
                  <a:lnTo>
                    <a:pt x="762269" y="285"/>
                  </a:lnTo>
                  <a:lnTo>
                    <a:pt x="773689" y="357"/>
                  </a:lnTo>
                  <a:lnTo>
                    <a:pt x="785241" y="380"/>
                  </a:lnTo>
                  <a:lnTo>
                    <a:pt x="794625" y="357"/>
                  </a:lnTo>
                  <a:lnTo>
                    <a:pt x="804306" y="285"/>
                  </a:lnTo>
                  <a:lnTo>
                    <a:pt x="814298" y="166"/>
                  </a:lnTo>
                  <a:lnTo>
                    <a:pt x="824611" y="0"/>
                  </a:lnTo>
                  <a:lnTo>
                    <a:pt x="828585" y="7669"/>
                  </a:lnTo>
                  <a:lnTo>
                    <a:pt x="832881" y="15636"/>
                  </a:lnTo>
                  <a:lnTo>
                    <a:pt x="837487" y="23913"/>
                  </a:lnTo>
                  <a:lnTo>
                    <a:pt x="842391" y="32511"/>
                  </a:lnTo>
                  <a:lnTo>
                    <a:pt x="847270" y="40915"/>
                  </a:lnTo>
                  <a:lnTo>
                    <a:pt x="851614" y="48783"/>
                  </a:lnTo>
                  <a:lnTo>
                    <a:pt x="855410" y="56104"/>
                  </a:lnTo>
                  <a:lnTo>
                    <a:pt x="858647" y="62864"/>
                  </a:lnTo>
                  <a:lnTo>
                    <a:pt x="862458" y="56526"/>
                  </a:lnTo>
                  <a:lnTo>
                    <a:pt x="866854" y="49498"/>
                  </a:lnTo>
                  <a:lnTo>
                    <a:pt x="871845" y="41755"/>
                  </a:lnTo>
                  <a:lnTo>
                    <a:pt x="877443" y="33273"/>
                  </a:lnTo>
                  <a:lnTo>
                    <a:pt x="883179" y="24610"/>
                  </a:lnTo>
                  <a:lnTo>
                    <a:pt x="888571" y="16160"/>
                  </a:lnTo>
                  <a:lnTo>
                    <a:pt x="893605" y="7949"/>
                  </a:lnTo>
                  <a:lnTo>
                    <a:pt x="898271" y="0"/>
                  </a:lnTo>
                  <a:lnTo>
                    <a:pt x="907607" y="166"/>
                  </a:lnTo>
                  <a:lnTo>
                    <a:pt x="917336" y="285"/>
                  </a:lnTo>
                  <a:lnTo>
                    <a:pt x="927471" y="357"/>
                  </a:lnTo>
                  <a:lnTo>
                    <a:pt x="938022" y="380"/>
                  </a:lnTo>
                  <a:lnTo>
                    <a:pt x="945713" y="357"/>
                  </a:lnTo>
                  <a:lnTo>
                    <a:pt x="954881" y="285"/>
                  </a:lnTo>
                  <a:lnTo>
                    <a:pt x="965525" y="166"/>
                  </a:lnTo>
                  <a:lnTo>
                    <a:pt x="977646" y="0"/>
                  </a:lnTo>
                  <a:lnTo>
                    <a:pt x="970694" y="9786"/>
                  </a:lnTo>
                  <a:lnTo>
                    <a:pt x="962231" y="21431"/>
                  </a:lnTo>
                  <a:lnTo>
                    <a:pt x="952267" y="34932"/>
                  </a:lnTo>
                  <a:lnTo>
                    <a:pt x="940816" y="50291"/>
                  </a:lnTo>
                  <a:lnTo>
                    <a:pt x="928768" y="66456"/>
                  </a:lnTo>
                  <a:lnTo>
                    <a:pt x="917019" y="82549"/>
                  </a:lnTo>
                  <a:lnTo>
                    <a:pt x="905579" y="98548"/>
                  </a:lnTo>
                  <a:lnTo>
                    <a:pt x="894461" y="114426"/>
                  </a:lnTo>
                  <a:lnTo>
                    <a:pt x="909681" y="139759"/>
                  </a:lnTo>
                  <a:lnTo>
                    <a:pt x="927354" y="168306"/>
                  </a:lnTo>
                  <a:lnTo>
                    <a:pt x="947503" y="200044"/>
                  </a:lnTo>
                  <a:lnTo>
                    <a:pt x="970153" y="234949"/>
                  </a:lnTo>
                  <a:lnTo>
                    <a:pt x="957460" y="234783"/>
                  </a:lnTo>
                  <a:lnTo>
                    <a:pt x="946435" y="234664"/>
                  </a:lnTo>
                  <a:lnTo>
                    <a:pt x="937077" y="234592"/>
                  </a:lnTo>
                  <a:lnTo>
                    <a:pt x="929386" y="234568"/>
                  </a:lnTo>
                  <a:lnTo>
                    <a:pt x="918077" y="234592"/>
                  </a:lnTo>
                  <a:lnTo>
                    <a:pt x="906827" y="234664"/>
                  </a:lnTo>
                  <a:lnTo>
                    <a:pt x="895649" y="234783"/>
                  </a:lnTo>
                  <a:lnTo>
                    <a:pt x="884555" y="234949"/>
                  </a:lnTo>
                  <a:lnTo>
                    <a:pt x="880812" y="227564"/>
                  </a:lnTo>
                  <a:lnTo>
                    <a:pt x="876427" y="219297"/>
                  </a:lnTo>
                  <a:lnTo>
                    <a:pt x="871374" y="210125"/>
                  </a:lnTo>
                  <a:lnTo>
                    <a:pt x="865632" y="200024"/>
                  </a:lnTo>
                  <a:lnTo>
                    <a:pt x="859801" y="189739"/>
                  </a:lnTo>
                  <a:lnTo>
                    <a:pt x="854328" y="179847"/>
                  </a:lnTo>
                  <a:lnTo>
                    <a:pt x="849237" y="170360"/>
                  </a:lnTo>
                  <a:lnTo>
                    <a:pt x="844550" y="161289"/>
                  </a:lnTo>
                  <a:lnTo>
                    <a:pt x="840670" y="167909"/>
                  </a:lnTo>
                  <a:lnTo>
                    <a:pt x="835707" y="175768"/>
                  </a:lnTo>
                  <a:lnTo>
                    <a:pt x="829673" y="184864"/>
                  </a:lnTo>
                  <a:lnTo>
                    <a:pt x="822579" y="195198"/>
                  </a:lnTo>
                  <a:lnTo>
                    <a:pt x="815173" y="205839"/>
                  </a:lnTo>
                  <a:lnTo>
                    <a:pt x="808196" y="216026"/>
                  </a:lnTo>
                  <a:lnTo>
                    <a:pt x="801647" y="225738"/>
                  </a:lnTo>
                  <a:lnTo>
                    <a:pt x="795528" y="234949"/>
                  </a:lnTo>
                  <a:lnTo>
                    <a:pt x="783619" y="234783"/>
                  </a:lnTo>
                  <a:lnTo>
                    <a:pt x="773033" y="234664"/>
                  </a:lnTo>
                  <a:lnTo>
                    <a:pt x="763756" y="234592"/>
                  </a:lnTo>
                  <a:lnTo>
                    <a:pt x="755777" y="234568"/>
                  </a:lnTo>
                  <a:lnTo>
                    <a:pt x="732028" y="234695"/>
                  </a:lnTo>
                  <a:lnTo>
                    <a:pt x="732028" y="234949"/>
                  </a:lnTo>
                  <a:lnTo>
                    <a:pt x="723265" y="234822"/>
                  </a:lnTo>
                  <a:lnTo>
                    <a:pt x="714375" y="234949"/>
                  </a:lnTo>
                  <a:lnTo>
                    <a:pt x="714502" y="234695"/>
                  </a:lnTo>
                  <a:lnTo>
                    <a:pt x="691261" y="234568"/>
                  </a:lnTo>
                  <a:lnTo>
                    <a:pt x="679952" y="234592"/>
                  </a:lnTo>
                  <a:lnTo>
                    <a:pt x="668702" y="234664"/>
                  </a:lnTo>
                  <a:lnTo>
                    <a:pt x="657524" y="234783"/>
                  </a:lnTo>
                  <a:lnTo>
                    <a:pt x="646430" y="234949"/>
                  </a:lnTo>
                  <a:lnTo>
                    <a:pt x="642687" y="227564"/>
                  </a:lnTo>
                  <a:lnTo>
                    <a:pt x="638302" y="219297"/>
                  </a:lnTo>
                  <a:lnTo>
                    <a:pt x="633249" y="210125"/>
                  </a:lnTo>
                  <a:lnTo>
                    <a:pt x="627507" y="200024"/>
                  </a:lnTo>
                  <a:lnTo>
                    <a:pt x="621676" y="189739"/>
                  </a:lnTo>
                  <a:lnTo>
                    <a:pt x="616203" y="179847"/>
                  </a:lnTo>
                  <a:lnTo>
                    <a:pt x="611112" y="170360"/>
                  </a:lnTo>
                  <a:lnTo>
                    <a:pt x="606425" y="161289"/>
                  </a:lnTo>
                  <a:lnTo>
                    <a:pt x="602545" y="167909"/>
                  </a:lnTo>
                  <a:lnTo>
                    <a:pt x="597582" y="175768"/>
                  </a:lnTo>
                  <a:lnTo>
                    <a:pt x="591548" y="184864"/>
                  </a:lnTo>
                  <a:lnTo>
                    <a:pt x="584454" y="195198"/>
                  </a:lnTo>
                  <a:lnTo>
                    <a:pt x="577048" y="205839"/>
                  </a:lnTo>
                  <a:lnTo>
                    <a:pt x="570071" y="216026"/>
                  </a:lnTo>
                  <a:lnTo>
                    <a:pt x="563522" y="225738"/>
                  </a:lnTo>
                  <a:lnTo>
                    <a:pt x="557403" y="234949"/>
                  </a:lnTo>
                  <a:lnTo>
                    <a:pt x="545494" y="234783"/>
                  </a:lnTo>
                  <a:lnTo>
                    <a:pt x="534908" y="234664"/>
                  </a:lnTo>
                  <a:lnTo>
                    <a:pt x="525631" y="234592"/>
                  </a:lnTo>
                  <a:lnTo>
                    <a:pt x="517652" y="234568"/>
                  </a:lnTo>
                  <a:lnTo>
                    <a:pt x="493903" y="234695"/>
                  </a:lnTo>
                  <a:lnTo>
                    <a:pt x="493903" y="234949"/>
                  </a:lnTo>
                  <a:lnTo>
                    <a:pt x="485140" y="234822"/>
                  </a:lnTo>
                  <a:lnTo>
                    <a:pt x="476250" y="234949"/>
                  </a:lnTo>
                  <a:lnTo>
                    <a:pt x="476377" y="234695"/>
                  </a:lnTo>
                  <a:lnTo>
                    <a:pt x="453136" y="234568"/>
                  </a:lnTo>
                  <a:lnTo>
                    <a:pt x="441827" y="234592"/>
                  </a:lnTo>
                  <a:lnTo>
                    <a:pt x="430577" y="234664"/>
                  </a:lnTo>
                  <a:lnTo>
                    <a:pt x="419399" y="234783"/>
                  </a:lnTo>
                  <a:lnTo>
                    <a:pt x="408305" y="234949"/>
                  </a:lnTo>
                  <a:lnTo>
                    <a:pt x="404562" y="227564"/>
                  </a:lnTo>
                  <a:lnTo>
                    <a:pt x="400177" y="219297"/>
                  </a:lnTo>
                  <a:lnTo>
                    <a:pt x="395124" y="210125"/>
                  </a:lnTo>
                  <a:lnTo>
                    <a:pt x="389382" y="200024"/>
                  </a:lnTo>
                  <a:lnTo>
                    <a:pt x="383551" y="189739"/>
                  </a:lnTo>
                  <a:lnTo>
                    <a:pt x="378078" y="179847"/>
                  </a:lnTo>
                  <a:lnTo>
                    <a:pt x="372987" y="170360"/>
                  </a:lnTo>
                  <a:lnTo>
                    <a:pt x="368300" y="161289"/>
                  </a:lnTo>
                  <a:lnTo>
                    <a:pt x="364420" y="167909"/>
                  </a:lnTo>
                  <a:lnTo>
                    <a:pt x="359457" y="175768"/>
                  </a:lnTo>
                  <a:lnTo>
                    <a:pt x="353423" y="184864"/>
                  </a:lnTo>
                  <a:lnTo>
                    <a:pt x="346329" y="195198"/>
                  </a:lnTo>
                  <a:lnTo>
                    <a:pt x="338923" y="205839"/>
                  </a:lnTo>
                  <a:lnTo>
                    <a:pt x="331946" y="216026"/>
                  </a:lnTo>
                  <a:lnTo>
                    <a:pt x="325397" y="225738"/>
                  </a:lnTo>
                  <a:lnTo>
                    <a:pt x="319278" y="234949"/>
                  </a:lnTo>
                  <a:lnTo>
                    <a:pt x="307369" y="234783"/>
                  </a:lnTo>
                  <a:lnTo>
                    <a:pt x="296783" y="234664"/>
                  </a:lnTo>
                  <a:lnTo>
                    <a:pt x="287506" y="234592"/>
                  </a:lnTo>
                  <a:lnTo>
                    <a:pt x="279527" y="234568"/>
                  </a:lnTo>
                  <a:lnTo>
                    <a:pt x="255778" y="234695"/>
                  </a:lnTo>
                  <a:lnTo>
                    <a:pt x="255778" y="234949"/>
                  </a:lnTo>
                  <a:lnTo>
                    <a:pt x="247015" y="234822"/>
                  </a:lnTo>
                  <a:lnTo>
                    <a:pt x="238125" y="234949"/>
                  </a:lnTo>
                  <a:lnTo>
                    <a:pt x="238252" y="234695"/>
                  </a:lnTo>
                  <a:lnTo>
                    <a:pt x="215011" y="234568"/>
                  </a:lnTo>
                  <a:lnTo>
                    <a:pt x="203702" y="234592"/>
                  </a:lnTo>
                  <a:lnTo>
                    <a:pt x="192452" y="234664"/>
                  </a:lnTo>
                  <a:lnTo>
                    <a:pt x="181274" y="234783"/>
                  </a:lnTo>
                  <a:lnTo>
                    <a:pt x="170180" y="234949"/>
                  </a:lnTo>
                  <a:lnTo>
                    <a:pt x="166437" y="227564"/>
                  </a:lnTo>
                  <a:lnTo>
                    <a:pt x="162052" y="219297"/>
                  </a:lnTo>
                  <a:lnTo>
                    <a:pt x="156999" y="210125"/>
                  </a:lnTo>
                  <a:lnTo>
                    <a:pt x="151257" y="200024"/>
                  </a:lnTo>
                  <a:lnTo>
                    <a:pt x="145426" y="189739"/>
                  </a:lnTo>
                  <a:lnTo>
                    <a:pt x="139953" y="179847"/>
                  </a:lnTo>
                  <a:lnTo>
                    <a:pt x="134862" y="170360"/>
                  </a:lnTo>
                  <a:lnTo>
                    <a:pt x="130175" y="161289"/>
                  </a:lnTo>
                  <a:lnTo>
                    <a:pt x="126295" y="167909"/>
                  </a:lnTo>
                  <a:lnTo>
                    <a:pt x="121332" y="175768"/>
                  </a:lnTo>
                  <a:lnTo>
                    <a:pt x="115298" y="184864"/>
                  </a:lnTo>
                  <a:lnTo>
                    <a:pt x="108204" y="195198"/>
                  </a:lnTo>
                  <a:lnTo>
                    <a:pt x="100798" y="205839"/>
                  </a:lnTo>
                  <a:lnTo>
                    <a:pt x="93821" y="216026"/>
                  </a:lnTo>
                  <a:lnTo>
                    <a:pt x="87272" y="225738"/>
                  </a:lnTo>
                  <a:lnTo>
                    <a:pt x="81153" y="234949"/>
                  </a:lnTo>
                  <a:lnTo>
                    <a:pt x="69244" y="234783"/>
                  </a:lnTo>
                  <a:lnTo>
                    <a:pt x="58658" y="234664"/>
                  </a:lnTo>
                  <a:lnTo>
                    <a:pt x="49381" y="234592"/>
                  </a:lnTo>
                  <a:lnTo>
                    <a:pt x="41402" y="234568"/>
                  </a:lnTo>
                  <a:lnTo>
                    <a:pt x="32736" y="234592"/>
                  </a:lnTo>
                  <a:lnTo>
                    <a:pt x="22939" y="234664"/>
                  </a:lnTo>
                  <a:lnTo>
                    <a:pt x="12023" y="234783"/>
                  </a:lnTo>
                  <a:lnTo>
                    <a:pt x="0" y="234949"/>
                  </a:lnTo>
                  <a:lnTo>
                    <a:pt x="10568" y="221376"/>
                  </a:lnTo>
                  <a:lnTo>
                    <a:pt x="35040" y="189372"/>
                  </a:lnTo>
                  <a:lnTo>
                    <a:pt x="62487" y="152606"/>
                  </a:lnTo>
                  <a:lnTo>
                    <a:pt x="93599" y="109600"/>
                  </a:lnTo>
                  <a:lnTo>
                    <a:pt x="73279" y="75437"/>
                  </a:lnTo>
                  <a:lnTo>
                    <a:pt x="39751" y="22732"/>
                  </a:lnTo>
                  <a:lnTo>
                    <a:pt x="36437" y="17591"/>
                  </a:lnTo>
                  <a:lnTo>
                    <a:pt x="32956" y="12080"/>
                  </a:lnTo>
                  <a:lnTo>
                    <a:pt x="29285" y="6213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5076825" y="2286000"/>
            <a:ext cx="2228850" cy="2114550"/>
            <a:chOff x="5076825" y="2286000"/>
            <a:chExt cx="2228850" cy="2114550"/>
          </a:xfrm>
        </p:grpSpPr>
        <p:sp>
          <p:nvSpPr>
            <p:cNvPr id="38" name="object 38"/>
            <p:cNvSpPr/>
            <p:nvPr/>
          </p:nvSpPr>
          <p:spPr>
            <a:xfrm>
              <a:off x="5105400" y="231457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105400" y="231457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295900" y="253365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21" y="4674"/>
                  </a:lnTo>
                  <a:lnTo>
                    <a:pt x="140588" y="18081"/>
                  </a:lnTo>
                  <a:lnTo>
                    <a:pt x="101475" y="39299"/>
                  </a:lnTo>
                  <a:lnTo>
                    <a:pt x="67405" y="67405"/>
                  </a:lnTo>
                  <a:lnTo>
                    <a:pt x="39299" y="101475"/>
                  </a:lnTo>
                  <a:lnTo>
                    <a:pt x="18081" y="140588"/>
                  </a:lnTo>
                  <a:lnTo>
                    <a:pt x="4674" y="183821"/>
                  </a:lnTo>
                  <a:lnTo>
                    <a:pt x="0" y="230250"/>
                  </a:lnTo>
                  <a:lnTo>
                    <a:pt x="0" y="1150874"/>
                  </a:lnTo>
                  <a:lnTo>
                    <a:pt x="4674" y="1197266"/>
                  </a:lnTo>
                  <a:lnTo>
                    <a:pt x="18081" y="1240482"/>
                  </a:lnTo>
                  <a:lnTo>
                    <a:pt x="39299" y="1279593"/>
                  </a:lnTo>
                  <a:lnTo>
                    <a:pt x="67405" y="1313672"/>
                  </a:lnTo>
                  <a:lnTo>
                    <a:pt x="101475" y="1341791"/>
                  </a:lnTo>
                  <a:lnTo>
                    <a:pt x="140588" y="1363025"/>
                  </a:lnTo>
                  <a:lnTo>
                    <a:pt x="183821" y="1376445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5"/>
                  </a:lnTo>
                  <a:lnTo>
                    <a:pt x="1659635" y="1363025"/>
                  </a:lnTo>
                  <a:lnTo>
                    <a:pt x="1698749" y="1341791"/>
                  </a:lnTo>
                  <a:lnTo>
                    <a:pt x="1732819" y="1313672"/>
                  </a:lnTo>
                  <a:lnTo>
                    <a:pt x="1760925" y="1279593"/>
                  </a:lnTo>
                  <a:lnTo>
                    <a:pt x="1782143" y="1240482"/>
                  </a:lnTo>
                  <a:lnTo>
                    <a:pt x="1795550" y="1197266"/>
                  </a:lnTo>
                  <a:lnTo>
                    <a:pt x="1800225" y="1150874"/>
                  </a:lnTo>
                  <a:lnTo>
                    <a:pt x="1800225" y="230250"/>
                  </a:lnTo>
                  <a:lnTo>
                    <a:pt x="1795550" y="183821"/>
                  </a:lnTo>
                  <a:lnTo>
                    <a:pt x="1782143" y="140588"/>
                  </a:lnTo>
                  <a:lnTo>
                    <a:pt x="1760925" y="101475"/>
                  </a:lnTo>
                  <a:lnTo>
                    <a:pt x="1732819" y="67405"/>
                  </a:lnTo>
                  <a:lnTo>
                    <a:pt x="1698749" y="39299"/>
                  </a:lnTo>
                  <a:lnTo>
                    <a:pt x="1659635" y="18081"/>
                  </a:lnTo>
                  <a:lnTo>
                    <a:pt x="1616403" y="4674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295900" y="253365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4" y="183821"/>
                  </a:lnTo>
                  <a:lnTo>
                    <a:pt x="18081" y="140588"/>
                  </a:lnTo>
                  <a:lnTo>
                    <a:pt x="39299" y="101475"/>
                  </a:lnTo>
                  <a:lnTo>
                    <a:pt x="67405" y="67405"/>
                  </a:lnTo>
                  <a:lnTo>
                    <a:pt x="101475" y="39299"/>
                  </a:lnTo>
                  <a:lnTo>
                    <a:pt x="140588" y="18081"/>
                  </a:lnTo>
                  <a:lnTo>
                    <a:pt x="183821" y="4674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4"/>
                  </a:lnTo>
                  <a:lnTo>
                    <a:pt x="1659635" y="18081"/>
                  </a:lnTo>
                  <a:lnTo>
                    <a:pt x="1698749" y="39299"/>
                  </a:lnTo>
                  <a:lnTo>
                    <a:pt x="1732819" y="67405"/>
                  </a:lnTo>
                  <a:lnTo>
                    <a:pt x="1760925" y="101475"/>
                  </a:lnTo>
                  <a:lnTo>
                    <a:pt x="1782143" y="140588"/>
                  </a:lnTo>
                  <a:lnTo>
                    <a:pt x="1795550" y="183821"/>
                  </a:lnTo>
                  <a:lnTo>
                    <a:pt x="1800225" y="230250"/>
                  </a:lnTo>
                  <a:lnTo>
                    <a:pt x="1800225" y="1150874"/>
                  </a:lnTo>
                  <a:lnTo>
                    <a:pt x="1795550" y="1197266"/>
                  </a:lnTo>
                  <a:lnTo>
                    <a:pt x="1782143" y="1240482"/>
                  </a:lnTo>
                  <a:lnTo>
                    <a:pt x="1760925" y="1279593"/>
                  </a:lnTo>
                  <a:lnTo>
                    <a:pt x="1732819" y="1313672"/>
                  </a:lnTo>
                  <a:lnTo>
                    <a:pt x="1698749" y="1341791"/>
                  </a:lnTo>
                  <a:lnTo>
                    <a:pt x="1659635" y="1363025"/>
                  </a:lnTo>
                  <a:lnTo>
                    <a:pt x="1616403" y="1376445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21" y="1376445"/>
                  </a:lnTo>
                  <a:lnTo>
                    <a:pt x="140588" y="1363025"/>
                  </a:lnTo>
                  <a:lnTo>
                    <a:pt x="101475" y="1341791"/>
                  </a:lnTo>
                  <a:lnTo>
                    <a:pt x="67405" y="1313672"/>
                  </a:lnTo>
                  <a:lnTo>
                    <a:pt x="39299" y="1279593"/>
                  </a:lnTo>
                  <a:lnTo>
                    <a:pt x="18081" y="1240482"/>
                  </a:lnTo>
                  <a:lnTo>
                    <a:pt x="4674" y="1197266"/>
                  </a:lnTo>
                  <a:lnTo>
                    <a:pt x="0" y="1150874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751322" y="403732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992" y="285"/>
                  </a:lnTo>
                  <a:lnTo>
                    <a:pt x="898398" y="0"/>
                  </a:lnTo>
                  <a:lnTo>
                    <a:pt x="888698" y="16160"/>
                  </a:lnTo>
                  <a:lnTo>
                    <a:pt x="866886" y="49498"/>
                  </a:lnTo>
                  <a:lnTo>
                    <a:pt x="858774" y="62865"/>
                  </a:lnTo>
                  <a:lnTo>
                    <a:pt x="855483" y="56102"/>
                  </a:lnTo>
                  <a:lnTo>
                    <a:pt x="847379" y="40862"/>
                  </a:lnTo>
                  <a:lnTo>
                    <a:pt x="832913" y="15621"/>
                  </a:lnTo>
                  <a:lnTo>
                    <a:pt x="824737" y="0"/>
                  </a:lnTo>
                  <a:lnTo>
                    <a:pt x="804322" y="285"/>
                  </a:lnTo>
                  <a:lnTo>
                    <a:pt x="739901" y="0"/>
                  </a:lnTo>
                  <a:lnTo>
                    <a:pt x="780811" y="64277"/>
                  </a:lnTo>
                  <a:lnTo>
                    <a:pt x="807974" y="109601"/>
                  </a:lnTo>
                  <a:lnTo>
                    <a:pt x="799258" y="121935"/>
                  </a:lnTo>
                  <a:lnTo>
                    <a:pt x="763397" y="170942"/>
                  </a:lnTo>
                  <a:lnTo>
                    <a:pt x="724026" y="222504"/>
                  </a:lnTo>
                  <a:lnTo>
                    <a:pt x="709422" y="200025"/>
                  </a:lnTo>
                  <a:lnTo>
                    <a:pt x="680180" y="153654"/>
                  </a:lnTo>
                  <a:lnTo>
                    <a:pt x="656463" y="114427"/>
                  </a:lnTo>
                  <a:lnTo>
                    <a:pt x="667508" y="98548"/>
                  </a:lnTo>
                  <a:lnTo>
                    <a:pt x="690645" y="66456"/>
                  </a:lnTo>
                  <a:lnTo>
                    <a:pt x="724153" y="21431"/>
                  </a:lnTo>
                  <a:lnTo>
                    <a:pt x="739520" y="0"/>
                  </a:lnTo>
                  <a:lnTo>
                    <a:pt x="716867" y="285"/>
                  </a:lnTo>
                  <a:lnTo>
                    <a:pt x="660273" y="0"/>
                  </a:lnTo>
                  <a:lnTo>
                    <a:pt x="650573" y="16160"/>
                  </a:lnTo>
                  <a:lnTo>
                    <a:pt x="628761" y="49498"/>
                  </a:lnTo>
                  <a:lnTo>
                    <a:pt x="620649" y="62865"/>
                  </a:lnTo>
                  <a:lnTo>
                    <a:pt x="617358" y="56102"/>
                  </a:lnTo>
                  <a:lnTo>
                    <a:pt x="609254" y="40862"/>
                  </a:lnTo>
                  <a:lnTo>
                    <a:pt x="594788" y="15621"/>
                  </a:lnTo>
                  <a:lnTo>
                    <a:pt x="586613" y="0"/>
                  </a:lnTo>
                  <a:lnTo>
                    <a:pt x="566197" y="285"/>
                  </a:lnTo>
                  <a:lnTo>
                    <a:pt x="501776" y="0"/>
                  </a:lnTo>
                  <a:lnTo>
                    <a:pt x="542686" y="64277"/>
                  </a:lnTo>
                  <a:lnTo>
                    <a:pt x="569849" y="109601"/>
                  </a:lnTo>
                  <a:lnTo>
                    <a:pt x="561133" y="121935"/>
                  </a:lnTo>
                  <a:lnTo>
                    <a:pt x="525272" y="170942"/>
                  </a:lnTo>
                  <a:lnTo>
                    <a:pt x="485901" y="222504"/>
                  </a:lnTo>
                  <a:lnTo>
                    <a:pt x="471297" y="200025"/>
                  </a:lnTo>
                  <a:lnTo>
                    <a:pt x="442055" y="153654"/>
                  </a:lnTo>
                  <a:lnTo>
                    <a:pt x="418338" y="114427"/>
                  </a:lnTo>
                  <a:lnTo>
                    <a:pt x="429383" y="98548"/>
                  </a:lnTo>
                  <a:lnTo>
                    <a:pt x="452520" y="66456"/>
                  </a:lnTo>
                  <a:lnTo>
                    <a:pt x="486028" y="21431"/>
                  </a:lnTo>
                  <a:lnTo>
                    <a:pt x="501395" y="0"/>
                  </a:lnTo>
                  <a:lnTo>
                    <a:pt x="478742" y="285"/>
                  </a:lnTo>
                  <a:lnTo>
                    <a:pt x="422148" y="0"/>
                  </a:lnTo>
                  <a:lnTo>
                    <a:pt x="412448" y="16160"/>
                  </a:lnTo>
                  <a:lnTo>
                    <a:pt x="390636" y="49498"/>
                  </a:lnTo>
                  <a:lnTo>
                    <a:pt x="382524" y="62865"/>
                  </a:lnTo>
                  <a:lnTo>
                    <a:pt x="379233" y="56102"/>
                  </a:lnTo>
                  <a:lnTo>
                    <a:pt x="371129" y="40862"/>
                  </a:lnTo>
                  <a:lnTo>
                    <a:pt x="356663" y="15621"/>
                  </a:lnTo>
                  <a:lnTo>
                    <a:pt x="348488" y="0"/>
                  </a:lnTo>
                  <a:lnTo>
                    <a:pt x="328072" y="285"/>
                  </a:lnTo>
                  <a:lnTo>
                    <a:pt x="263651" y="0"/>
                  </a:lnTo>
                  <a:lnTo>
                    <a:pt x="304561" y="64277"/>
                  </a:lnTo>
                  <a:lnTo>
                    <a:pt x="331724" y="109601"/>
                  </a:lnTo>
                  <a:lnTo>
                    <a:pt x="323008" y="121935"/>
                  </a:lnTo>
                  <a:lnTo>
                    <a:pt x="287147" y="170942"/>
                  </a:lnTo>
                  <a:lnTo>
                    <a:pt x="247776" y="222504"/>
                  </a:lnTo>
                  <a:lnTo>
                    <a:pt x="233172" y="200025"/>
                  </a:lnTo>
                  <a:lnTo>
                    <a:pt x="203930" y="153654"/>
                  </a:lnTo>
                  <a:lnTo>
                    <a:pt x="180212" y="114427"/>
                  </a:lnTo>
                  <a:lnTo>
                    <a:pt x="191258" y="98548"/>
                  </a:lnTo>
                  <a:lnTo>
                    <a:pt x="214395" y="66456"/>
                  </a:lnTo>
                  <a:lnTo>
                    <a:pt x="247903" y="21431"/>
                  </a:lnTo>
                  <a:lnTo>
                    <a:pt x="263270" y="0"/>
                  </a:lnTo>
                  <a:lnTo>
                    <a:pt x="240617" y="285"/>
                  </a:lnTo>
                  <a:lnTo>
                    <a:pt x="184023" y="0"/>
                  </a:lnTo>
                  <a:lnTo>
                    <a:pt x="174323" y="16160"/>
                  </a:lnTo>
                  <a:lnTo>
                    <a:pt x="152511" y="49498"/>
                  </a:lnTo>
                  <a:lnTo>
                    <a:pt x="144399" y="62865"/>
                  </a:lnTo>
                  <a:lnTo>
                    <a:pt x="141108" y="56102"/>
                  </a:lnTo>
                  <a:lnTo>
                    <a:pt x="133004" y="40862"/>
                  </a:lnTo>
                  <a:lnTo>
                    <a:pt x="118538" y="15621"/>
                  </a:lnTo>
                  <a:lnTo>
                    <a:pt x="110362" y="0"/>
                  </a:lnTo>
                  <a:lnTo>
                    <a:pt x="89947" y="285"/>
                  </a:lnTo>
                  <a:lnTo>
                    <a:pt x="25526" y="0"/>
                  </a:lnTo>
                  <a:lnTo>
                    <a:pt x="66436" y="64277"/>
                  </a:lnTo>
                  <a:lnTo>
                    <a:pt x="93599" y="109601"/>
                  </a:lnTo>
                  <a:lnTo>
                    <a:pt x="84883" y="121935"/>
                  </a:lnTo>
                  <a:lnTo>
                    <a:pt x="62595" y="152606"/>
                  </a:lnTo>
                  <a:lnTo>
                    <a:pt x="35111" y="189372"/>
                  </a:lnTo>
                  <a:lnTo>
                    <a:pt x="0" y="234950"/>
                  </a:lnTo>
                  <a:lnTo>
                    <a:pt x="23050" y="234664"/>
                  </a:lnTo>
                  <a:lnTo>
                    <a:pt x="81279" y="234950"/>
                  </a:lnTo>
                  <a:lnTo>
                    <a:pt x="87326" y="225738"/>
                  </a:lnTo>
                  <a:lnTo>
                    <a:pt x="115371" y="184864"/>
                  </a:lnTo>
                  <a:lnTo>
                    <a:pt x="126420" y="167909"/>
                  </a:lnTo>
                  <a:lnTo>
                    <a:pt x="130301" y="161290"/>
                  </a:lnTo>
                  <a:lnTo>
                    <a:pt x="140033" y="179847"/>
                  </a:lnTo>
                  <a:lnTo>
                    <a:pt x="162163" y="219297"/>
                  </a:lnTo>
                  <a:lnTo>
                    <a:pt x="170179" y="234950"/>
                  </a:lnTo>
                  <a:lnTo>
                    <a:pt x="238251" y="234696"/>
                  </a:lnTo>
                  <a:lnTo>
                    <a:pt x="238125" y="234950"/>
                  </a:lnTo>
                  <a:lnTo>
                    <a:pt x="247141" y="234823"/>
                  </a:lnTo>
                  <a:lnTo>
                    <a:pt x="255904" y="234950"/>
                  </a:lnTo>
                  <a:lnTo>
                    <a:pt x="255777" y="234696"/>
                  </a:lnTo>
                  <a:lnTo>
                    <a:pt x="279653" y="234569"/>
                  </a:lnTo>
                  <a:lnTo>
                    <a:pt x="319404" y="234950"/>
                  </a:lnTo>
                  <a:lnTo>
                    <a:pt x="325451" y="225738"/>
                  </a:lnTo>
                  <a:lnTo>
                    <a:pt x="353496" y="184864"/>
                  </a:lnTo>
                  <a:lnTo>
                    <a:pt x="364545" y="167909"/>
                  </a:lnTo>
                  <a:lnTo>
                    <a:pt x="368426" y="161290"/>
                  </a:lnTo>
                  <a:lnTo>
                    <a:pt x="378158" y="179847"/>
                  </a:lnTo>
                  <a:lnTo>
                    <a:pt x="400288" y="219297"/>
                  </a:lnTo>
                  <a:lnTo>
                    <a:pt x="408304" y="234950"/>
                  </a:lnTo>
                  <a:lnTo>
                    <a:pt x="476376" y="234696"/>
                  </a:lnTo>
                  <a:lnTo>
                    <a:pt x="476250" y="234950"/>
                  </a:lnTo>
                  <a:lnTo>
                    <a:pt x="485266" y="234823"/>
                  </a:lnTo>
                  <a:lnTo>
                    <a:pt x="494029" y="234950"/>
                  </a:lnTo>
                  <a:lnTo>
                    <a:pt x="493902" y="234696"/>
                  </a:lnTo>
                  <a:lnTo>
                    <a:pt x="517778" y="234569"/>
                  </a:lnTo>
                  <a:lnTo>
                    <a:pt x="557529" y="234950"/>
                  </a:lnTo>
                  <a:lnTo>
                    <a:pt x="563576" y="225738"/>
                  </a:lnTo>
                  <a:lnTo>
                    <a:pt x="591621" y="184864"/>
                  </a:lnTo>
                  <a:lnTo>
                    <a:pt x="602670" y="167909"/>
                  </a:lnTo>
                  <a:lnTo>
                    <a:pt x="606551" y="161290"/>
                  </a:lnTo>
                  <a:lnTo>
                    <a:pt x="616283" y="179847"/>
                  </a:lnTo>
                  <a:lnTo>
                    <a:pt x="638413" y="219297"/>
                  </a:lnTo>
                  <a:lnTo>
                    <a:pt x="646429" y="234950"/>
                  </a:lnTo>
                  <a:lnTo>
                    <a:pt x="714501" y="234696"/>
                  </a:lnTo>
                  <a:lnTo>
                    <a:pt x="714375" y="234950"/>
                  </a:lnTo>
                  <a:lnTo>
                    <a:pt x="723391" y="234823"/>
                  </a:lnTo>
                  <a:lnTo>
                    <a:pt x="732154" y="234950"/>
                  </a:lnTo>
                  <a:lnTo>
                    <a:pt x="732027" y="234696"/>
                  </a:lnTo>
                  <a:lnTo>
                    <a:pt x="755903" y="234569"/>
                  </a:lnTo>
                  <a:lnTo>
                    <a:pt x="795654" y="234950"/>
                  </a:lnTo>
                  <a:lnTo>
                    <a:pt x="801701" y="225738"/>
                  </a:lnTo>
                  <a:lnTo>
                    <a:pt x="829746" y="184864"/>
                  </a:lnTo>
                  <a:lnTo>
                    <a:pt x="840795" y="167909"/>
                  </a:lnTo>
                  <a:lnTo>
                    <a:pt x="844676" y="161290"/>
                  </a:lnTo>
                  <a:lnTo>
                    <a:pt x="854408" y="179847"/>
                  </a:lnTo>
                  <a:lnTo>
                    <a:pt x="876538" y="219297"/>
                  </a:lnTo>
                  <a:lnTo>
                    <a:pt x="884554" y="234950"/>
                  </a:lnTo>
                  <a:lnTo>
                    <a:pt x="906938" y="234664"/>
                  </a:lnTo>
                  <a:lnTo>
                    <a:pt x="970279" y="234950"/>
                  </a:lnTo>
                  <a:lnTo>
                    <a:pt x="947612" y="200044"/>
                  </a:lnTo>
                  <a:lnTo>
                    <a:pt x="927433" y="168306"/>
                  </a:lnTo>
                  <a:lnTo>
                    <a:pt x="909754" y="139759"/>
                  </a:lnTo>
                  <a:lnTo>
                    <a:pt x="894587" y="114427"/>
                  </a:lnTo>
                  <a:lnTo>
                    <a:pt x="905633" y="98548"/>
                  </a:lnTo>
                  <a:lnTo>
                    <a:pt x="928770" y="66456"/>
                  </a:lnTo>
                  <a:lnTo>
                    <a:pt x="962278" y="21431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751322" y="403732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526" y="0"/>
                  </a:moveTo>
                  <a:lnTo>
                    <a:pt x="36647" y="166"/>
                  </a:lnTo>
                  <a:lnTo>
                    <a:pt x="47910" y="285"/>
                  </a:lnTo>
                  <a:lnTo>
                    <a:pt x="59316" y="357"/>
                  </a:lnTo>
                  <a:lnTo>
                    <a:pt x="70865" y="381"/>
                  </a:lnTo>
                  <a:lnTo>
                    <a:pt x="80252" y="357"/>
                  </a:lnTo>
                  <a:lnTo>
                    <a:pt x="89947" y="285"/>
                  </a:lnTo>
                  <a:lnTo>
                    <a:pt x="99976" y="166"/>
                  </a:lnTo>
                  <a:lnTo>
                    <a:pt x="110362" y="0"/>
                  </a:lnTo>
                  <a:lnTo>
                    <a:pt x="114266" y="7667"/>
                  </a:lnTo>
                  <a:lnTo>
                    <a:pt x="118538" y="15621"/>
                  </a:lnTo>
                  <a:lnTo>
                    <a:pt x="123168" y="23860"/>
                  </a:lnTo>
                  <a:lnTo>
                    <a:pt x="128142" y="32385"/>
                  </a:lnTo>
                  <a:lnTo>
                    <a:pt x="133004" y="40862"/>
                  </a:lnTo>
                  <a:lnTo>
                    <a:pt x="137318" y="48768"/>
                  </a:lnTo>
                  <a:lnTo>
                    <a:pt x="141108" y="56102"/>
                  </a:lnTo>
                  <a:lnTo>
                    <a:pt x="144399" y="62865"/>
                  </a:lnTo>
                  <a:lnTo>
                    <a:pt x="148139" y="56526"/>
                  </a:lnTo>
                  <a:lnTo>
                    <a:pt x="152511" y="49498"/>
                  </a:lnTo>
                  <a:lnTo>
                    <a:pt x="157525" y="41755"/>
                  </a:lnTo>
                  <a:lnTo>
                    <a:pt x="163194" y="33274"/>
                  </a:lnTo>
                  <a:lnTo>
                    <a:pt x="168931" y="24610"/>
                  </a:lnTo>
                  <a:lnTo>
                    <a:pt x="174323" y="16160"/>
                  </a:lnTo>
                  <a:lnTo>
                    <a:pt x="179357" y="7949"/>
                  </a:lnTo>
                  <a:lnTo>
                    <a:pt x="184023" y="0"/>
                  </a:lnTo>
                  <a:lnTo>
                    <a:pt x="193305" y="166"/>
                  </a:lnTo>
                  <a:lnTo>
                    <a:pt x="203041" y="285"/>
                  </a:lnTo>
                  <a:lnTo>
                    <a:pt x="213205" y="357"/>
                  </a:lnTo>
                  <a:lnTo>
                    <a:pt x="223774" y="381"/>
                  </a:lnTo>
                  <a:lnTo>
                    <a:pt x="231463" y="357"/>
                  </a:lnTo>
                  <a:lnTo>
                    <a:pt x="240617" y="285"/>
                  </a:lnTo>
                  <a:lnTo>
                    <a:pt x="251223" y="166"/>
                  </a:lnTo>
                  <a:lnTo>
                    <a:pt x="263270" y="0"/>
                  </a:lnTo>
                  <a:lnTo>
                    <a:pt x="256337" y="9786"/>
                  </a:lnTo>
                  <a:lnTo>
                    <a:pt x="247903" y="21431"/>
                  </a:lnTo>
                  <a:lnTo>
                    <a:pt x="237946" y="34932"/>
                  </a:lnTo>
                  <a:lnTo>
                    <a:pt x="226440" y="50292"/>
                  </a:lnTo>
                  <a:lnTo>
                    <a:pt x="214395" y="66456"/>
                  </a:lnTo>
                  <a:lnTo>
                    <a:pt x="202660" y="82550"/>
                  </a:lnTo>
                  <a:lnTo>
                    <a:pt x="191258" y="98548"/>
                  </a:lnTo>
                  <a:lnTo>
                    <a:pt x="180212" y="114427"/>
                  </a:lnTo>
                  <a:lnTo>
                    <a:pt x="191381" y="133141"/>
                  </a:lnTo>
                  <a:lnTo>
                    <a:pt x="203930" y="153654"/>
                  </a:lnTo>
                  <a:lnTo>
                    <a:pt x="217860" y="175952"/>
                  </a:lnTo>
                  <a:lnTo>
                    <a:pt x="233172" y="200025"/>
                  </a:lnTo>
                  <a:lnTo>
                    <a:pt x="247776" y="222504"/>
                  </a:lnTo>
                  <a:lnTo>
                    <a:pt x="260476" y="206121"/>
                  </a:lnTo>
                  <a:lnTo>
                    <a:pt x="287147" y="170942"/>
                  </a:lnTo>
                  <a:lnTo>
                    <a:pt x="312673" y="136271"/>
                  </a:lnTo>
                  <a:lnTo>
                    <a:pt x="331724" y="109601"/>
                  </a:lnTo>
                  <a:lnTo>
                    <a:pt x="311403" y="75438"/>
                  </a:lnTo>
                  <a:lnTo>
                    <a:pt x="277875" y="22733"/>
                  </a:lnTo>
                  <a:lnTo>
                    <a:pt x="274617" y="17591"/>
                  </a:lnTo>
                  <a:lnTo>
                    <a:pt x="271145" y="12080"/>
                  </a:lnTo>
                  <a:lnTo>
                    <a:pt x="267481" y="6213"/>
                  </a:lnTo>
                  <a:lnTo>
                    <a:pt x="263651" y="0"/>
                  </a:lnTo>
                  <a:lnTo>
                    <a:pt x="274772" y="166"/>
                  </a:lnTo>
                  <a:lnTo>
                    <a:pt x="286035" y="285"/>
                  </a:lnTo>
                  <a:lnTo>
                    <a:pt x="297441" y="357"/>
                  </a:lnTo>
                  <a:lnTo>
                    <a:pt x="308990" y="381"/>
                  </a:lnTo>
                  <a:lnTo>
                    <a:pt x="318377" y="357"/>
                  </a:lnTo>
                  <a:lnTo>
                    <a:pt x="328072" y="285"/>
                  </a:lnTo>
                  <a:lnTo>
                    <a:pt x="338101" y="166"/>
                  </a:lnTo>
                  <a:lnTo>
                    <a:pt x="348488" y="0"/>
                  </a:lnTo>
                  <a:lnTo>
                    <a:pt x="352391" y="7667"/>
                  </a:lnTo>
                  <a:lnTo>
                    <a:pt x="356663" y="15621"/>
                  </a:lnTo>
                  <a:lnTo>
                    <a:pt x="361293" y="23860"/>
                  </a:lnTo>
                  <a:lnTo>
                    <a:pt x="366267" y="32385"/>
                  </a:lnTo>
                  <a:lnTo>
                    <a:pt x="371129" y="40862"/>
                  </a:lnTo>
                  <a:lnTo>
                    <a:pt x="375443" y="48768"/>
                  </a:lnTo>
                  <a:lnTo>
                    <a:pt x="379233" y="56102"/>
                  </a:lnTo>
                  <a:lnTo>
                    <a:pt x="382524" y="62865"/>
                  </a:lnTo>
                  <a:lnTo>
                    <a:pt x="386264" y="56526"/>
                  </a:lnTo>
                  <a:lnTo>
                    <a:pt x="390636" y="49498"/>
                  </a:lnTo>
                  <a:lnTo>
                    <a:pt x="395650" y="41755"/>
                  </a:lnTo>
                  <a:lnTo>
                    <a:pt x="401319" y="33274"/>
                  </a:lnTo>
                  <a:lnTo>
                    <a:pt x="407056" y="24610"/>
                  </a:lnTo>
                  <a:lnTo>
                    <a:pt x="412448" y="16160"/>
                  </a:lnTo>
                  <a:lnTo>
                    <a:pt x="417482" y="7949"/>
                  </a:lnTo>
                  <a:lnTo>
                    <a:pt x="422148" y="0"/>
                  </a:lnTo>
                  <a:lnTo>
                    <a:pt x="431430" y="166"/>
                  </a:lnTo>
                  <a:lnTo>
                    <a:pt x="441166" y="285"/>
                  </a:lnTo>
                  <a:lnTo>
                    <a:pt x="451330" y="357"/>
                  </a:lnTo>
                  <a:lnTo>
                    <a:pt x="461899" y="381"/>
                  </a:lnTo>
                  <a:lnTo>
                    <a:pt x="469588" y="357"/>
                  </a:lnTo>
                  <a:lnTo>
                    <a:pt x="478742" y="285"/>
                  </a:lnTo>
                  <a:lnTo>
                    <a:pt x="489348" y="166"/>
                  </a:lnTo>
                  <a:lnTo>
                    <a:pt x="501395" y="0"/>
                  </a:lnTo>
                  <a:lnTo>
                    <a:pt x="494462" y="9786"/>
                  </a:lnTo>
                  <a:lnTo>
                    <a:pt x="486028" y="21431"/>
                  </a:lnTo>
                  <a:lnTo>
                    <a:pt x="476071" y="34932"/>
                  </a:lnTo>
                  <a:lnTo>
                    <a:pt x="464565" y="50292"/>
                  </a:lnTo>
                  <a:lnTo>
                    <a:pt x="452520" y="66456"/>
                  </a:lnTo>
                  <a:lnTo>
                    <a:pt x="440785" y="82550"/>
                  </a:lnTo>
                  <a:lnTo>
                    <a:pt x="429383" y="98548"/>
                  </a:lnTo>
                  <a:lnTo>
                    <a:pt x="418338" y="114427"/>
                  </a:lnTo>
                  <a:lnTo>
                    <a:pt x="429506" y="133141"/>
                  </a:lnTo>
                  <a:lnTo>
                    <a:pt x="442055" y="153654"/>
                  </a:lnTo>
                  <a:lnTo>
                    <a:pt x="455985" y="175952"/>
                  </a:lnTo>
                  <a:lnTo>
                    <a:pt x="471297" y="200025"/>
                  </a:lnTo>
                  <a:lnTo>
                    <a:pt x="485901" y="222504"/>
                  </a:lnTo>
                  <a:lnTo>
                    <a:pt x="498601" y="206121"/>
                  </a:lnTo>
                  <a:lnTo>
                    <a:pt x="525272" y="170942"/>
                  </a:lnTo>
                  <a:lnTo>
                    <a:pt x="550798" y="136271"/>
                  </a:lnTo>
                  <a:lnTo>
                    <a:pt x="569849" y="109601"/>
                  </a:lnTo>
                  <a:lnTo>
                    <a:pt x="549528" y="75438"/>
                  </a:lnTo>
                  <a:lnTo>
                    <a:pt x="516000" y="22733"/>
                  </a:lnTo>
                  <a:lnTo>
                    <a:pt x="512742" y="17591"/>
                  </a:lnTo>
                  <a:lnTo>
                    <a:pt x="509270" y="12080"/>
                  </a:lnTo>
                  <a:lnTo>
                    <a:pt x="505606" y="6213"/>
                  </a:lnTo>
                  <a:lnTo>
                    <a:pt x="501776" y="0"/>
                  </a:lnTo>
                  <a:lnTo>
                    <a:pt x="512897" y="166"/>
                  </a:lnTo>
                  <a:lnTo>
                    <a:pt x="524160" y="285"/>
                  </a:lnTo>
                  <a:lnTo>
                    <a:pt x="535566" y="357"/>
                  </a:lnTo>
                  <a:lnTo>
                    <a:pt x="547115" y="381"/>
                  </a:lnTo>
                  <a:lnTo>
                    <a:pt x="556502" y="357"/>
                  </a:lnTo>
                  <a:lnTo>
                    <a:pt x="566197" y="285"/>
                  </a:lnTo>
                  <a:lnTo>
                    <a:pt x="576226" y="166"/>
                  </a:lnTo>
                  <a:lnTo>
                    <a:pt x="586613" y="0"/>
                  </a:lnTo>
                  <a:lnTo>
                    <a:pt x="590516" y="7667"/>
                  </a:lnTo>
                  <a:lnTo>
                    <a:pt x="594788" y="15621"/>
                  </a:lnTo>
                  <a:lnTo>
                    <a:pt x="599418" y="23860"/>
                  </a:lnTo>
                  <a:lnTo>
                    <a:pt x="604392" y="32385"/>
                  </a:lnTo>
                  <a:lnTo>
                    <a:pt x="609254" y="40862"/>
                  </a:lnTo>
                  <a:lnTo>
                    <a:pt x="613568" y="48768"/>
                  </a:lnTo>
                  <a:lnTo>
                    <a:pt x="617358" y="56102"/>
                  </a:lnTo>
                  <a:lnTo>
                    <a:pt x="620649" y="62865"/>
                  </a:lnTo>
                  <a:lnTo>
                    <a:pt x="624389" y="56526"/>
                  </a:lnTo>
                  <a:lnTo>
                    <a:pt x="628761" y="49498"/>
                  </a:lnTo>
                  <a:lnTo>
                    <a:pt x="633775" y="41755"/>
                  </a:lnTo>
                  <a:lnTo>
                    <a:pt x="639444" y="33274"/>
                  </a:lnTo>
                  <a:lnTo>
                    <a:pt x="645181" y="24610"/>
                  </a:lnTo>
                  <a:lnTo>
                    <a:pt x="650573" y="16160"/>
                  </a:lnTo>
                  <a:lnTo>
                    <a:pt x="655607" y="7949"/>
                  </a:lnTo>
                  <a:lnTo>
                    <a:pt x="660273" y="0"/>
                  </a:lnTo>
                  <a:lnTo>
                    <a:pt x="669555" y="166"/>
                  </a:lnTo>
                  <a:lnTo>
                    <a:pt x="679291" y="285"/>
                  </a:lnTo>
                  <a:lnTo>
                    <a:pt x="689455" y="357"/>
                  </a:lnTo>
                  <a:lnTo>
                    <a:pt x="700024" y="381"/>
                  </a:lnTo>
                  <a:lnTo>
                    <a:pt x="707713" y="357"/>
                  </a:lnTo>
                  <a:lnTo>
                    <a:pt x="716867" y="285"/>
                  </a:lnTo>
                  <a:lnTo>
                    <a:pt x="727473" y="166"/>
                  </a:lnTo>
                  <a:lnTo>
                    <a:pt x="739520" y="0"/>
                  </a:lnTo>
                  <a:lnTo>
                    <a:pt x="732587" y="9786"/>
                  </a:lnTo>
                  <a:lnTo>
                    <a:pt x="724153" y="21431"/>
                  </a:lnTo>
                  <a:lnTo>
                    <a:pt x="714196" y="34932"/>
                  </a:lnTo>
                  <a:lnTo>
                    <a:pt x="702690" y="50292"/>
                  </a:lnTo>
                  <a:lnTo>
                    <a:pt x="690645" y="66456"/>
                  </a:lnTo>
                  <a:lnTo>
                    <a:pt x="678910" y="82550"/>
                  </a:lnTo>
                  <a:lnTo>
                    <a:pt x="667508" y="98548"/>
                  </a:lnTo>
                  <a:lnTo>
                    <a:pt x="656463" y="114427"/>
                  </a:lnTo>
                  <a:lnTo>
                    <a:pt x="667631" y="133141"/>
                  </a:lnTo>
                  <a:lnTo>
                    <a:pt x="680180" y="153654"/>
                  </a:lnTo>
                  <a:lnTo>
                    <a:pt x="694110" y="175952"/>
                  </a:lnTo>
                  <a:lnTo>
                    <a:pt x="709422" y="200025"/>
                  </a:lnTo>
                  <a:lnTo>
                    <a:pt x="724026" y="222504"/>
                  </a:lnTo>
                  <a:lnTo>
                    <a:pt x="736726" y="206121"/>
                  </a:lnTo>
                  <a:lnTo>
                    <a:pt x="763397" y="170942"/>
                  </a:lnTo>
                  <a:lnTo>
                    <a:pt x="788924" y="136271"/>
                  </a:lnTo>
                  <a:lnTo>
                    <a:pt x="807974" y="109601"/>
                  </a:lnTo>
                  <a:lnTo>
                    <a:pt x="787653" y="75438"/>
                  </a:lnTo>
                  <a:lnTo>
                    <a:pt x="754126" y="22733"/>
                  </a:lnTo>
                  <a:lnTo>
                    <a:pt x="750867" y="17591"/>
                  </a:lnTo>
                  <a:lnTo>
                    <a:pt x="747395" y="12080"/>
                  </a:lnTo>
                  <a:lnTo>
                    <a:pt x="743731" y="6213"/>
                  </a:lnTo>
                  <a:lnTo>
                    <a:pt x="739901" y="0"/>
                  </a:lnTo>
                  <a:lnTo>
                    <a:pt x="751022" y="166"/>
                  </a:lnTo>
                  <a:lnTo>
                    <a:pt x="762285" y="285"/>
                  </a:lnTo>
                  <a:lnTo>
                    <a:pt x="773691" y="357"/>
                  </a:lnTo>
                  <a:lnTo>
                    <a:pt x="785241" y="381"/>
                  </a:lnTo>
                  <a:lnTo>
                    <a:pt x="794627" y="357"/>
                  </a:lnTo>
                  <a:lnTo>
                    <a:pt x="804322" y="285"/>
                  </a:lnTo>
                  <a:lnTo>
                    <a:pt x="814351" y="166"/>
                  </a:lnTo>
                  <a:lnTo>
                    <a:pt x="824737" y="0"/>
                  </a:lnTo>
                  <a:lnTo>
                    <a:pt x="828641" y="7667"/>
                  </a:lnTo>
                  <a:lnTo>
                    <a:pt x="832913" y="15621"/>
                  </a:lnTo>
                  <a:lnTo>
                    <a:pt x="837543" y="23860"/>
                  </a:lnTo>
                  <a:lnTo>
                    <a:pt x="842518" y="32385"/>
                  </a:lnTo>
                  <a:lnTo>
                    <a:pt x="847379" y="40862"/>
                  </a:lnTo>
                  <a:lnTo>
                    <a:pt x="851693" y="48768"/>
                  </a:lnTo>
                  <a:lnTo>
                    <a:pt x="855483" y="56102"/>
                  </a:lnTo>
                  <a:lnTo>
                    <a:pt x="858774" y="62865"/>
                  </a:lnTo>
                  <a:lnTo>
                    <a:pt x="862514" y="56526"/>
                  </a:lnTo>
                  <a:lnTo>
                    <a:pt x="866886" y="49498"/>
                  </a:lnTo>
                  <a:lnTo>
                    <a:pt x="871900" y="41755"/>
                  </a:lnTo>
                  <a:lnTo>
                    <a:pt x="877570" y="33274"/>
                  </a:lnTo>
                  <a:lnTo>
                    <a:pt x="883306" y="24610"/>
                  </a:lnTo>
                  <a:lnTo>
                    <a:pt x="888698" y="16160"/>
                  </a:lnTo>
                  <a:lnTo>
                    <a:pt x="893732" y="7949"/>
                  </a:lnTo>
                  <a:lnTo>
                    <a:pt x="898398" y="0"/>
                  </a:lnTo>
                  <a:lnTo>
                    <a:pt x="907680" y="166"/>
                  </a:lnTo>
                  <a:lnTo>
                    <a:pt x="917416" y="285"/>
                  </a:lnTo>
                  <a:lnTo>
                    <a:pt x="927580" y="357"/>
                  </a:lnTo>
                  <a:lnTo>
                    <a:pt x="938149" y="381"/>
                  </a:lnTo>
                  <a:lnTo>
                    <a:pt x="945838" y="357"/>
                  </a:lnTo>
                  <a:lnTo>
                    <a:pt x="954992" y="285"/>
                  </a:lnTo>
                  <a:lnTo>
                    <a:pt x="965598" y="166"/>
                  </a:lnTo>
                  <a:lnTo>
                    <a:pt x="977646" y="0"/>
                  </a:lnTo>
                  <a:lnTo>
                    <a:pt x="970712" y="9786"/>
                  </a:lnTo>
                  <a:lnTo>
                    <a:pt x="962278" y="21431"/>
                  </a:lnTo>
                  <a:lnTo>
                    <a:pt x="952321" y="34932"/>
                  </a:lnTo>
                  <a:lnTo>
                    <a:pt x="940816" y="50292"/>
                  </a:lnTo>
                  <a:lnTo>
                    <a:pt x="928770" y="66456"/>
                  </a:lnTo>
                  <a:lnTo>
                    <a:pt x="917035" y="82550"/>
                  </a:lnTo>
                  <a:lnTo>
                    <a:pt x="905633" y="98548"/>
                  </a:lnTo>
                  <a:lnTo>
                    <a:pt x="894587" y="114427"/>
                  </a:lnTo>
                  <a:lnTo>
                    <a:pt x="909754" y="139759"/>
                  </a:lnTo>
                  <a:lnTo>
                    <a:pt x="927433" y="168306"/>
                  </a:lnTo>
                  <a:lnTo>
                    <a:pt x="947612" y="200044"/>
                  </a:lnTo>
                  <a:lnTo>
                    <a:pt x="970279" y="234950"/>
                  </a:lnTo>
                  <a:lnTo>
                    <a:pt x="957516" y="234783"/>
                  </a:lnTo>
                  <a:lnTo>
                    <a:pt x="946467" y="234664"/>
                  </a:lnTo>
                  <a:lnTo>
                    <a:pt x="937132" y="234592"/>
                  </a:lnTo>
                  <a:lnTo>
                    <a:pt x="929512" y="234569"/>
                  </a:lnTo>
                  <a:lnTo>
                    <a:pt x="918202" y="234592"/>
                  </a:lnTo>
                  <a:lnTo>
                    <a:pt x="906938" y="234664"/>
                  </a:lnTo>
                  <a:lnTo>
                    <a:pt x="895723" y="234783"/>
                  </a:lnTo>
                  <a:lnTo>
                    <a:pt x="884554" y="234950"/>
                  </a:lnTo>
                  <a:lnTo>
                    <a:pt x="880885" y="227564"/>
                  </a:lnTo>
                  <a:lnTo>
                    <a:pt x="876538" y="219297"/>
                  </a:lnTo>
                  <a:lnTo>
                    <a:pt x="871499" y="210125"/>
                  </a:lnTo>
                  <a:lnTo>
                    <a:pt x="865758" y="200025"/>
                  </a:lnTo>
                  <a:lnTo>
                    <a:pt x="859875" y="189739"/>
                  </a:lnTo>
                  <a:lnTo>
                    <a:pt x="854408" y="179847"/>
                  </a:lnTo>
                  <a:lnTo>
                    <a:pt x="849346" y="170360"/>
                  </a:lnTo>
                  <a:lnTo>
                    <a:pt x="844676" y="161290"/>
                  </a:lnTo>
                  <a:lnTo>
                    <a:pt x="840795" y="167909"/>
                  </a:lnTo>
                  <a:lnTo>
                    <a:pt x="835818" y="175768"/>
                  </a:lnTo>
                  <a:lnTo>
                    <a:pt x="829746" y="184864"/>
                  </a:lnTo>
                  <a:lnTo>
                    <a:pt x="822578" y="195199"/>
                  </a:lnTo>
                  <a:lnTo>
                    <a:pt x="815175" y="205839"/>
                  </a:lnTo>
                  <a:lnTo>
                    <a:pt x="808212" y="216027"/>
                  </a:lnTo>
                  <a:lnTo>
                    <a:pt x="801701" y="225738"/>
                  </a:lnTo>
                  <a:lnTo>
                    <a:pt x="795654" y="234950"/>
                  </a:lnTo>
                  <a:lnTo>
                    <a:pt x="783728" y="234783"/>
                  </a:lnTo>
                  <a:lnTo>
                    <a:pt x="773112" y="234664"/>
                  </a:lnTo>
                  <a:lnTo>
                    <a:pt x="763829" y="234592"/>
                  </a:lnTo>
                  <a:lnTo>
                    <a:pt x="755903" y="234569"/>
                  </a:lnTo>
                  <a:lnTo>
                    <a:pt x="732027" y="234696"/>
                  </a:lnTo>
                  <a:lnTo>
                    <a:pt x="732154" y="234950"/>
                  </a:lnTo>
                  <a:lnTo>
                    <a:pt x="723391" y="234823"/>
                  </a:lnTo>
                  <a:lnTo>
                    <a:pt x="714375" y="234950"/>
                  </a:lnTo>
                  <a:lnTo>
                    <a:pt x="714501" y="234696"/>
                  </a:lnTo>
                  <a:lnTo>
                    <a:pt x="691388" y="234569"/>
                  </a:lnTo>
                  <a:lnTo>
                    <a:pt x="680077" y="234592"/>
                  </a:lnTo>
                  <a:lnTo>
                    <a:pt x="668813" y="234664"/>
                  </a:lnTo>
                  <a:lnTo>
                    <a:pt x="657598" y="234783"/>
                  </a:lnTo>
                  <a:lnTo>
                    <a:pt x="646429" y="234950"/>
                  </a:lnTo>
                  <a:lnTo>
                    <a:pt x="642760" y="227564"/>
                  </a:lnTo>
                  <a:lnTo>
                    <a:pt x="638413" y="219297"/>
                  </a:lnTo>
                  <a:lnTo>
                    <a:pt x="633374" y="210125"/>
                  </a:lnTo>
                  <a:lnTo>
                    <a:pt x="627633" y="200025"/>
                  </a:lnTo>
                  <a:lnTo>
                    <a:pt x="621750" y="189739"/>
                  </a:lnTo>
                  <a:lnTo>
                    <a:pt x="616283" y="179847"/>
                  </a:lnTo>
                  <a:lnTo>
                    <a:pt x="611221" y="170360"/>
                  </a:lnTo>
                  <a:lnTo>
                    <a:pt x="606551" y="161290"/>
                  </a:lnTo>
                  <a:lnTo>
                    <a:pt x="602670" y="167909"/>
                  </a:lnTo>
                  <a:lnTo>
                    <a:pt x="597693" y="175768"/>
                  </a:lnTo>
                  <a:lnTo>
                    <a:pt x="591621" y="184864"/>
                  </a:lnTo>
                  <a:lnTo>
                    <a:pt x="584453" y="195199"/>
                  </a:lnTo>
                  <a:lnTo>
                    <a:pt x="577050" y="205839"/>
                  </a:lnTo>
                  <a:lnTo>
                    <a:pt x="570087" y="216027"/>
                  </a:lnTo>
                  <a:lnTo>
                    <a:pt x="563576" y="225738"/>
                  </a:lnTo>
                  <a:lnTo>
                    <a:pt x="557529" y="234950"/>
                  </a:lnTo>
                  <a:lnTo>
                    <a:pt x="545603" y="234783"/>
                  </a:lnTo>
                  <a:lnTo>
                    <a:pt x="534987" y="234664"/>
                  </a:lnTo>
                  <a:lnTo>
                    <a:pt x="525704" y="234592"/>
                  </a:lnTo>
                  <a:lnTo>
                    <a:pt x="517778" y="234569"/>
                  </a:lnTo>
                  <a:lnTo>
                    <a:pt x="493902" y="234696"/>
                  </a:lnTo>
                  <a:lnTo>
                    <a:pt x="494029" y="234950"/>
                  </a:lnTo>
                  <a:lnTo>
                    <a:pt x="485266" y="234823"/>
                  </a:lnTo>
                  <a:lnTo>
                    <a:pt x="476250" y="234950"/>
                  </a:lnTo>
                  <a:lnTo>
                    <a:pt x="476376" y="234696"/>
                  </a:lnTo>
                  <a:lnTo>
                    <a:pt x="453263" y="234569"/>
                  </a:lnTo>
                  <a:lnTo>
                    <a:pt x="441952" y="234592"/>
                  </a:lnTo>
                  <a:lnTo>
                    <a:pt x="430688" y="234664"/>
                  </a:lnTo>
                  <a:lnTo>
                    <a:pt x="419473" y="234783"/>
                  </a:lnTo>
                  <a:lnTo>
                    <a:pt x="408304" y="234950"/>
                  </a:lnTo>
                  <a:lnTo>
                    <a:pt x="404635" y="227564"/>
                  </a:lnTo>
                  <a:lnTo>
                    <a:pt x="400288" y="219297"/>
                  </a:lnTo>
                  <a:lnTo>
                    <a:pt x="395249" y="210125"/>
                  </a:lnTo>
                  <a:lnTo>
                    <a:pt x="389508" y="200025"/>
                  </a:lnTo>
                  <a:lnTo>
                    <a:pt x="383625" y="189739"/>
                  </a:lnTo>
                  <a:lnTo>
                    <a:pt x="378158" y="179847"/>
                  </a:lnTo>
                  <a:lnTo>
                    <a:pt x="373096" y="170360"/>
                  </a:lnTo>
                  <a:lnTo>
                    <a:pt x="368426" y="161290"/>
                  </a:lnTo>
                  <a:lnTo>
                    <a:pt x="364545" y="167909"/>
                  </a:lnTo>
                  <a:lnTo>
                    <a:pt x="359568" y="175768"/>
                  </a:lnTo>
                  <a:lnTo>
                    <a:pt x="353496" y="184864"/>
                  </a:lnTo>
                  <a:lnTo>
                    <a:pt x="346328" y="195199"/>
                  </a:lnTo>
                  <a:lnTo>
                    <a:pt x="338925" y="205839"/>
                  </a:lnTo>
                  <a:lnTo>
                    <a:pt x="331962" y="216027"/>
                  </a:lnTo>
                  <a:lnTo>
                    <a:pt x="325451" y="225738"/>
                  </a:lnTo>
                  <a:lnTo>
                    <a:pt x="319404" y="234950"/>
                  </a:lnTo>
                  <a:lnTo>
                    <a:pt x="307478" y="234783"/>
                  </a:lnTo>
                  <a:lnTo>
                    <a:pt x="296862" y="234664"/>
                  </a:lnTo>
                  <a:lnTo>
                    <a:pt x="287579" y="234592"/>
                  </a:lnTo>
                  <a:lnTo>
                    <a:pt x="279653" y="234569"/>
                  </a:lnTo>
                  <a:lnTo>
                    <a:pt x="255777" y="234696"/>
                  </a:lnTo>
                  <a:lnTo>
                    <a:pt x="255904" y="234950"/>
                  </a:lnTo>
                  <a:lnTo>
                    <a:pt x="247141" y="234823"/>
                  </a:lnTo>
                  <a:lnTo>
                    <a:pt x="238125" y="234950"/>
                  </a:lnTo>
                  <a:lnTo>
                    <a:pt x="238251" y="234696"/>
                  </a:lnTo>
                  <a:lnTo>
                    <a:pt x="215137" y="234569"/>
                  </a:lnTo>
                  <a:lnTo>
                    <a:pt x="203827" y="234592"/>
                  </a:lnTo>
                  <a:lnTo>
                    <a:pt x="192563" y="234664"/>
                  </a:lnTo>
                  <a:lnTo>
                    <a:pt x="181348" y="234783"/>
                  </a:lnTo>
                  <a:lnTo>
                    <a:pt x="170179" y="234950"/>
                  </a:lnTo>
                  <a:lnTo>
                    <a:pt x="166510" y="227564"/>
                  </a:lnTo>
                  <a:lnTo>
                    <a:pt x="162163" y="219297"/>
                  </a:lnTo>
                  <a:lnTo>
                    <a:pt x="157124" y="210125"/>
                  </a:lnTo>
                  <a:lnTo>
                    <a:pt x="151383" y="200025"/>
                  </a:lnTo>
                  <a:lnTo>
                    <a:pt x="145500" y="189739"/>
                  </a:lnTo>
                  <a:lnTo>
                    <a:pt x="140033" y="179847"/>
                  </a:lnTo>
                  <a:lnTo>
                    <a:pt x="134971" y="170360"/>
                  </a:lnTo>
                  <a:lnTo>
                    <a:pt x="130301" y="161290"/>
                  </a:lnTo>
                  <a:lnTo>
                    <a:pt x="126420" y="167909"/>
                  </a:lnTo>
                  <a:lnTo>
                    <a:pt x="121443" y="175768"/>
                  </a:lnTo>
                  <a:lnTo>
                    <a:pt x="115371" y="184864"/>
                  </a:lnTo>
                  <a:lnTo>
                    <a:pt x="108203" y="195199"/>
                  </a:lnTo>
                  <a:lnTo>
                    <a:pt x="100800" y="205839"/>
                  </a:lnTo>
                  <a:lnTo>
                    <a:pt x="93837" y="216027"/>
                  </a:lnTo>
                  <a:lnTo>
                    <a:pt x="87326" y="225738"/>
                  </a:lnTo>
                  <a:lnTo>
                    <a:pt x="81279" y="234950"/>
                  </a:lnTo>
                  <a:lnTo>
                    <a:pt x="69353" y="234783"/>
                  </a:lnTo>
                  <a:lnTo>
                    <a:pt x="58737" y="234664"/>
                  </a:lnTo>
                  <a:lnTo>
                    <a:pt x="49454" y="234592"/>
                  </a:lnTo>
                  <a:lnTo>
                    <a:pt x="41528" y="234569"/>
                  </a:lnTo>
                  <a:lnTo>
                    <a:pt x="32861" y="234592"/>
                  </a:lnTo>
                  <a:lnTo>
                    <a:pt x="23050" y="234664"/>
                  </a:lnTo>
                  <a:lnTo>
                    <a:pt x="12096" y="234783"/>
                  </a:lnTo>
                  <a:lnTo>
                    <a:pt x="0" y="234950"/>
                  </a:lnTo>
                  <a:lnTo>
                    <a:pt x="10624" y="221376"/>
                  </a:lnTo>
                  <a:lnTo>
                    <a:pt x="35111" y="189372"/>
                  </a:lnTo>
                  <a:lnTo>
                    <a:pt x="62595" y="152606"/>
                  </a:lnTo>
                  <a:lnTo>
                    <a:pt x="93599" y="109601"/>
                  </a:lnTo>
                  <a:lnTo>
                    <a:pt x="73278" y="75438"/>
                  </a:lnTo>
                  <a:lnTo>
                    <a:pt x="39750" y="22733"/>
                  </a:lnTo>
                  <a:lnTo>
                    <a:pt x="36492" y="17591"/>
                  </a:lnTo>
                  <a:lnTo>
                    <a:pt x="33020" y="12080"/>
                  </a:lnTo>
                  <a:lnTo>
                    <a:pt x="29356" y="6213"/>
                  </a:lnTo>
                  <a:lnTo>
                    <a:pt x="25526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/>
          <p:cNvGrpSpPr/>
          <p:nvPr/>
        </p:nvGrpSpPr>
        <p:grpSpPr>
          <a:xfrm>
            <a:off x="7439025" y="2286000"/>
            <a:ext cx="2228850" cy="2114550"/>
            <a:chOff x="7439025" y="2286000"/>
            <a:chExt cx="2228850" cy="2114550"/>
          </a:xfrm>
        </p:grpSpPr>
        <p:sp>
          <p:nvSpPr>
            <p:cNvPr id="45" name="object 45"/>
            <p:cNvSpPr/>
            <p:nvPr/>
          </p:nvSpPr>
          <p:spPr>
            <a:xfrm>
              <a:off x="7467600" y="231457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467600" y="231457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658100" y="253365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21" y="4674"/>
                  </a:lnTo>
                  <a:lnTo>
                    <a:pt x="140589" y="18081"/>
                  </a:lnTo>
                  <a:lnTo>
                    <a:pt x="101475" y="39299"/>
                  </a:lnTo>
                  <a:lnTo>
                    <a:pt x="67405" y="67405"/>
                  </a:lnTo>
                  <a:lnTo>
                    <a:pt x="39299" y="101475"/>
                  </a:lnTo>
                  <a:lnTo>
                    <a:pt x="18081" y="140588"/>
                  </a:lnTo>
                  <a:lnTo>
                    <a:pt x="4674" y="183821"/>
                  </a:lnTo>
                  <a:lnTo>
                    <a:pt x="0" y="230250"/>
                  </a:lnTo>
                  <a:lnTo>
                    <a:pt x="0" y="1150874"/>
                  </a:lnTo>
                  <a:lnTo>
                    <a:pt x="4674" y="1197266"/>
                  </a:lnTo>
                  <a:lnTo>
                    <a:pt x="18081" y="1240482"/>
                  </a:lnTo>
                  <a:lnTo>
                    <a:pt x="39299" y="1279593"/>
                  </a:lnTo>
                  <a:lnTo>
                    <a:pt x="67405" y="1313672"/>
                  </a:lnTo>
                  <a:lnTo>
                    <a:pt x="101475" y="1341791"/>
                  </a:lnTo>
                  <a:lnTo>
                    <a:pt x="140589" y="1363025"/>
                  </a:lnTo>
                  <a:lnTo>
                    <a:pt x="183821" y="1376445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5"/>
                  </a:lnTo>
                  <a:lnTo>
                    <a:pt x="1659635" y="1363025"/>
                  </a:lnTo>
                  <a:lnTo>
                    <a:pt x="1698749" y="1341791"/>
                  </a:lnTo>
                  <a:lnTo>
                    <a:pt x="1732819" y="1313672"/>
                  </a:lnTo>
                  <a:lnTo>
                    <a:pt x="1760925" y="1279593"/>
                  </a:lnTo>
                  <a:lnTo>
                    <a:pt x="1782143" y="1240482"/>
                  </a:lnTo>
                  <a:lnTo>
                    <a:pt x="1795550" y="1197266"/>
                  </a:lnTo>
                  <a:lnTo>
                    <a:pt x="1800225" y="1150874"/>
                  </a:lnTo>
                  <a:lnTo>
                    <a:pt x="1800225" y="230250"/>
                  </a:lnTo>
                  <a:lnTo>
                    <a:pt x="1795550" y="183821"/>
                  </a:lnTo>
                  <a:lnTo>
                    <a:pt x="1782143" y="140588"/>
                  </a:lnTo>
                  <a:lnTo>
                    <a:pt x="1760925" y="101475"/>
                  </a:lnTo>
                  <a:lnTo>
                    <a:pt x="1732819" y="67405"/>
                  </a:lnTo>
                  <a:lnTo>
                    <a:pt x="1698749" y="39299"/>
                  </a:lnTo>
                  <a:lnTo>
                    <a:pt x="1659635" y="18081"/>
                  </a:lnTo>
                  <a:lnTo>
                    <a:pt x="1616403" y="4674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658100" y="253365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4" y="183821"/>
                  </a:lnTo>
                  <a:lnTo>
                    <a:pt x="18081" y="140588"/>
                  </a:lnTo>
                  <a:lnTo>
                    <a:pt x="39299" y="101475"/>
                  </a:lnTo>
                  <a:lnTo>
                    <a:pt x="67405" y="67405"/>
                  </a:lnTo>
                  <a:lnTo>
                    <a:pt x="101475" y="39299"/>
                  </a:lnTo>
                  <a:lnTo>
                    <a:pt x="140589" y="18081"/>
                  </a:lnTo>
                  <a:lnTo>
                    <a:pt x="183821" y="4674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4"/>
                  </a:lnTo>
                  <a:lnTo>
                    <a:pt x="1659635" y="18081"/>
                  </a:lnTo>
                  <a:lnTo>
                    <a:pt x="1698749" y="39299"/>
                  </a:lnTo>
                  <a:lnTo>
                    <a:pt x="1732819" y="67405"/>
                  </a:lnTo>
                  <a:lnTo>
                    <a:pt x="1760925" y="101475"/>
                  </a:lnTo>
                  <a:lnTo>
                    <a:pt x="1782143" y="140588"/>
                  </a:lnTo>
                  <a:lnTo>
                    <a:pt x="1795550" y="183821"/>
                  </a:lnTo>
                  <a:lnTo>
                    <a:pt x="1800225" y="230250"/>
                  </a:lnTo>
                  <a:lnTo>
                    <a:pt x="1800225" y="1150874"/>
                  </a:lnTo>
                  <a:lnTo>
                    <a:pt x="1795550" y="1197266"/>
                  </a:lnTo>
                  <a:lnTo>
                    <a:pt x="1782143" y="1240482"/>
                  </a:lnTo>
                  <a:lnTo>
                    <a:pt x="1760925" y="1279593"/>
                  </a:lnTo>
                  <a:lnTo>
                    <a:pt x="1732819" y="1313672"/>
                  </a:lnTo>
                  <a:lnTo>
                    <a:pt x="1698749" y="1341791"/>
                  </a:lnTo>
                  <a:lnTo>
                    <a:pt x="1659635" y="1363025"/>
                  </a:lnTo>
                  <a:lnTo>
                    <a:pt x="1616403" y="1376445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21" y="1376445"/>
                  </a:lnTo>
                  <a:lnTo>
                    <a:pt x="140589" y="1363025"/>
                  </a:lnTo>
                  <a:lnTo>
                    <a:pt x="101475" y="1341791"/>
                  </a:lnTo>
                  <a:lnTo>
                    <a:pt x="67405" y="1313672"/>
                  </a:lnTo>
                  <a:lnTo>
                    <a:pt x="39299" y="1279593"/>
                  </a:lnTo>
                  <a:lnTo>
                    <a:pt x="18081" y="1240482"/>
                  </a:lnTo>
                  <a:lnTo>
                    <a:pt x="4674" y="1197266"/>
                  </a:lnTo>
                  <a:lnTo>
                    <a:pt x="0" y="1150874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112379" y="4037076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881" y="285"/>
                  </a:lnTo>
                  <a:lnTo>
                    <a:pt x="898271" y="0"/>
                  </a:lnTo>
                  <a:lnTo>
                    <a:pt x="888619" y="16160"/>
                  </a:lnTo>
                  <a:lnTo>
                    <a:pt x="866870" y="49498"/>
                  </a:lnTo>
                  <a:lnTo>
                    <a:pt x="858774" y="62865"/>
                  </a:lnTo>
                  <a:lnTo>
                    <a:pt x="855466" y="56102"/>
                  </a:lnTo>
                  <a:lnTo>
                    <a:pt x="847326" y="40862"/>
                  </a:lnTo>
                  <a:lnTo>
                    <a:pt x="832897" y="15620"/>
                  </a:lnTo>
                  <a:lnTo>
                    <a:pt x="824611" y="0"/>
                  </a:lnTo>
                  <a:lnTo>
                    <a:pt x="804306" y="285"/>
                  </a:lnTo>
                  <a:lnTo>
                    <a:pt x="739775" y="0"/>
                  </a:lnTo>
                  <a:lnTo>
                    <a:pt x="784486" y="70316"/>
                  </a:lnTo>
                  <a:lnTo>
                    <a:pt x="807974" y="109600"/>
                  </a:lnTo>
                  <a:lnTo>
                    <a:pt x="788908" y="136271"/>
                  </a:lnTo>
                  <a:lnTo>
                    <a:pt x="763270" y="170942"/>
                  </a:lnTo>
                  <a:lnTo>
                    <a:pt x="724026" y="222504"/>
                  </a:lnTo>
                  <a:lnTo>
                    <a:pt x="694037" y="175952"/>
                  </a:lnTo>
                  <a:lnTo>
                    <a:pt x="667506" y="133141"/>
                  </a:lnTo>
                  <a:lnTo>
                    <a:pt x="656336" y="114426"/>
                  </a:lnTo>
                  <a:lnTo>
                    <a:pt x="667454" y="98548"/>
                  </a:lnTo>
                  <a:lnTo>
                    <a:pt x="690643" y="66456"/>
                  </a:lnTo>
                  <a:lnTo>
                    <a:pt x="714142" y="34932"/>
                  </a:lnTo>
                  <a:lnTo>
                    <a:pt x="739521" y="0"/>
                  </a:lnTo>
                  <a:lnTo>
                    <a:pt x="716756" y="285"/>
                  </a:lnTo>
                  <a:lnTo>
                    <a:pt x="660146" y="0"/>
                  </a:lnTo>
                  <a:lnTo>
                    <a:pt x="650494" y="16160"/>
                  </a:lnTo>
                  <a:lnTo>
                    <a:pt x="628745" y="49498"/>
                  </a:lnTo>
                  <a:lnTo>
                    <a:pt x="620649" y="62865"/>
                  </a:lnTo>
                  <a:lnTo>
                    <a:pt x="617341" y="56102"/>
                  </a:lnTo>
                  <a:lnTo>
                    <a:pt x="609201" y="40862"/>
                  </a:lnTo>
                  <a:lnTo>
                    <a:pt x="594772" y="15620"/>
                  </a:lnTo>
                  <a:lnTo>
                    <a:pt x="586486" y="0"/>
                  </a:lnTo>
                  <a:lnTo>
                    <a:pt x="566181" y="285"/>
                  </a:lnTo>
                  <a:lnTo>
                    <a:pt x="501650" y="0"/>
                  </a:lnTo>
                  <a:lnTo>
                    <a:pt x="546361" y="70316"/>
                  </a:lnTo>
                  <a:lnTo>
                    <a:pt x="569849" y="109600"/>
                  </a:lnTo>
                  <a:lnTo>
                    <a:pt x="550783" y="136271"/>
                  </a:lnTo>
                  <a:lnTo>
                    <a:pt x="525145" y="170942"/>
                  </a:lnTo>
                  <a:lnTo>
                    <a:pt x="485901" y="222504"/>
                  </a:lnTo>
                  <a:lnTo>
                    <a:pt x="455912" y="175952"/>
                  </a:lnTo>
                  <a:lnTo>
                    <a:pt x="429381" y="133141"/>
                  </a:lnTo>
                  <a:lnTo>
                    <a:pt x="418211" y="114426"/>
                  </a:lnTo>
                  <a:lnTo>
                    <a:pt x="429329" y="98548"/>
                  </a:lnTo>
                  <a:lnTo>
                    <a:pt x="452518" y="66456"/>
                  </a:lnTo>
                  <a:lnTo>
                    <a:pt x="476017" y="34932"/>
                  </a:lnTo>
                  <a:lnTo>
                    <a:pt x="501396" y="0"/>
                  </a:lnTo>
                  <a:lnTo>
                    <a:pt x="478631" y="285"/>
                  </a:lnTo>
                  <a:lnTo>
                    <a:pt x="422021" y="0"/>
                  </a:lnTo>
                  <a:lnTo>
                    <a:pt x="412369" y="16160"/>
                  </a:lnTo>
                  <a:lnTo>
                    <a:pt x="390620" y="49498"/>
                  </a:lnTo>
                  <a:lnTo>
                    <a:pt x="382524" y="62865"/>
                  </a:lnTo>
                  <a:lnTo>
                    <a:pt x="379216" y="56102"/>
                  </a:lnTo>
                  <a:lnTo>
                    <a:pt x="371076" y="40862"/>
                  </a:lnTo>
                  <a:lnTo>
                    <a:pt x="356647" y="15620"/>
                  </a:lnTo>
                  <a:lnTo>
                    <a:pt x="348361" y="0"/>
                  </a:lnTo>
                  <a:lnTo>
                    <a:pt x="328056" y="285"/>
                  </a:lnTo>
                  <a:lnTo>
                    <a:pt x="263525" y="0"/>
                  </a:lnTo>
                  <a:lnTo>
                    <a:pt x="308236" y="70316"/>
                  </a:lnTo>
                  <a:lnTo>
                    <a:pt x="331724" y="109600"/>
                  </a:lnTo>
                  <a:lnTo>
                    <a:pt x="312658" y="136271"/>
                  </a:lnTo>
                  <a:lnTo>
                    <a:pt x="287020" y="170942"/>
                  </a:lnTo>
                  <a:lnTo>
                    <a:pt x="247776" y="222504"/>
                  </a:lnTo>
                  <a:lnTo>
                    <a:pt x="217787" y="175952"/>
                  </a:lnTo>
                  <a:lnTo>
                    <a:pt x="191256" y="133141"/>
                  </a:lnTo>
                  <a:lnTo>
                    <a:pt x="180086" y="114426"/>
                  </a:lnTo>
                  <a:lnTo>
                    <a:pt x="191204" y="98548"/>
                  </a:lnTo>
                  <a:lnTo>
                    <a:pt x="214393" y="66456"/>
                  </a:lnTo>
                  <a:lnTo>
                    <a:pt x="237892" y="34932"/>
                  </a:lnTo>
                  <a:lnTo>
                    <a:pt x="263271" y="0"/>
                  </a:lnTo>
                  <a:lnTo>
                    <a:pt x="240506" y="285"/>
                  </a:lnTo>
                  <a:lnTo>
                    <a:pt x="183896" y="0"/>
                  </a:lnTo>
                  <a:lnTo>
                    <a:pt x="174244" y="16160"/>
                  </a:lnTo>
                  <a:lnTo>
                    <a:pt x="152495" y="49498"/>
                  </a:lnTo>
                  <a:lnTo>
                    <a:pt x="144399" y="62865"/>
                  </a:lnTo>
                  <a:lnTo>
                    <a:pt x="141091" y="56102"/>
                  </a:lnTo>
                  <a:lnTo>
                    <a:pt x="132951" y="40862"/>
                  </a:lnTo>
                  <a:lnTo>
                    <a:pt x="118522" y="15620"/>
                  </a:lnTo>
                  <a:lnTo>
                    <a:pt x="110236" y="0"/>
                  </a:lnTo>
                  <a:lnTo>
                    <a:pt x="89931" y="285"/>
                  </a:lnTo>
                  <a:lnTo>
                    <a:pt x="25400" y="0"/>
                  </a:lnTo>
                  <a:lnTo>
                    <a:pt x="70111" y="70316"/>
                  </a:lnTo>
                  <a:lnTo>
                    <a:pt x="93599" y="109600"/>
                  </a:lnTo>
                  <a:lnTo>
                    <a:pt x="84881" y="121935"/>
                  </a:lnTo>
                  <a:lnTo>
                    <a:pt x="62541" y="152606"/>
                  </a:lnTo>
                  <a:lnTo>
                    <a:pt x="22304" y="206184"/>
                  </a:lnTo>
                  <a:lnTo>
                    <a:pt x="0" y="234950"/>
                  </a:lnTo>
                  <a:lnTo>
                    <a:pt x="22986" y="234664"/>
                  </a:lnTo>
                  <a:lnTo>
                    <a:pt x="81152" y="234950"/>
                  </a:lnTo>
                  <a:lnTo>
                    <a:pt x="121348" y="175768"/>
                  </a:lnTo>
                  <a:lnTo>
                    <a:pt x="130301" y="161290"/>
                  </a:lnTo>
                  <a:lnTo>
                    <a:pt x="140033" y="179847"/>
                  </a:lnTo>
                  <a:lnTo>
                    <a:pt x="162115" y="219297"/>
                  </a:lnTo>
                  <a:lnTo>
                    <a:pt x="170179" y="234950"/>
                  </a:lnTo>
                  <a:lnTo>
                    <a:pt x="238251" y="234696"/>
                  </a:lnTo>
                  <a:lnTo>
                    <a:pt x="238125" y="234950"/>
                  </a:lnTo>
                  <a:lnTo>
                    <a:pt x="255904" y="234950"/>
                  </a:lnTo>
                  <a:lnTo>
                    <a:pt x="255777" y="234696"/>
                  </a:lnTo>
                  <a:lnTo>
                    <a:pt x="279526" y="234569"/>
                  </a:lnTo>
                  <a:lnTo>
                    <a:pt x="319277" y="234950"/>
                  </a:lnTo>
                  <a:lnTo>
                    <a:pt x="359473" y="175768"/>
                  </a:lnTo>
                  <a:lnTo>
                    <a:pt x="368426" y="161290"/>
                  </a:lnTo>
                  <a:lnTo>
                    <a:pt x="378158" y="179847"/>
                  </a:lnTo>
                  <a:lnTo>
                    <a:pt x="400240" y="219297"/>
                  </a:lnTo>
                  <a:lnTo>
                    <a:pt x="408304" y="234950"/>
                  </a:lnTo>
                  <a:lnTo>
                    <a:pt x="476376" y="234696"/>
                  </a:lnTo>
                  <a:lnTo>
                    <a:pt x="476250" y="234950"/>
                  </a:lnTo>
                  <a:lnTo>
                    <a:pt x="494029" y="234950"/>
                  </a:lnTo>
                  <a:lnTo>
                    <a:pt x="493902" y="234696"/>
                  </a:lnTo>
                  <a:lnTo>
                    <a:pt x="517651" y="234569"/>
                  </a:lnTo>
                  <a:lnTo>
                    <a:pt x="557402" y="234950"/>
                  </a:lnTo>
                  <a:lnTo>
                    <a:pt x="597598" y="175768"/>
                  </a:lnTo>
                  <a:lnTo>
                    <a:pt x="606551" y="161290"/>
                  </a:lnTo>
                  <a:lnTo>
                    <a:pt x="616283" y="179847"/>
                  </a:lnTo>
                  <a:lnTo>
                    <a:pt x="638365" y="219297"/>
                  </a:lnTo>
                  <a:lnTo>
                    <a:pt x="646429" y="234950"/>
                  </a:lnTo>
                  <a:lnTo>
                    <a:pt x="714501" y="234696"/>
                  </a:lnTo>
                  <a:lnTo>
                    <a:pt x="714375" y="234950"/>
                  </a:lnTo>
                  <a:lnTo>
                    <a:pt x="732154" y="234950"/>
                  </a:lnTo>
                  <a:lnTo>
                    <a:pt x="732027" y="234696"/>
                  </a:lnTo>
                  <a:lnTo>
                    <a:pt x="755776" y="234569"/>
                  </a:lnTo>
                  <a:lnTo>
                    <a:pt x="795527" y="234950"/>
                  </a:lnTo>
                  <a:lnTo>
                    <a:pt x="835723" y="175768"/>
                  </a:lnTo>
                  <a:lnTo>
                    <a:pt x="844676" y="161290"/>
                  </a:lnTo>
                  <a:lnTo>
                    <a:pt x="854408" y="179847"/>
                  </a:lnTo>
                  <a:lnTo>
                    <a:pt x="876490" y="219297"/>
                  </a:lnTo>
                  <a:lnTo>
                    <a:pt x="884554" y="234950"/>
                  </a:lnTo>
                  <a:lnTo>
                    <a:pt x="906843" y="234664"/>
                  </a:lnTo>
                  <a:lnTo>
                    <a:pt x="970279" y="234950"/>
                  </a:lnTo>
                  <a:lnTo>
                    <a:pt x="947610" y="200044"/>
                  </a:lnTo>
                  <a:lnTo>
                    <a:pt x="927417" y="168306"/>
                  </a:lnTo>
                  <a:lnTo>
                    <a:pt x="909701" y="139759"/>
                  </a:lnTo>
                  <a:lnTo>
                    <a:pt x="894461" y="114426"/>
                  </a:lnTo>
                  <a:lnTo>
                    <a:pt x="905579" y="98548"/>
                  </a:lnTo>
                  <a:lnTo>
                    <a:pt x="928768" y="66456"/>
                  </a:lnTo>
                  <a:lnTo>
                    <a:pt x="952267" y="34932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112379" y="4037076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166"/>
                  </a:lnTo>
                  <a:lnTo>
                    <a:pt x="47894" y="285"/>
                  </a:lnTo>
                  <a:lnTo>
                    <a:pt x="59314" y="357"/>
                  </a:lnTo>
                  <a:lnTo>
                    <a:pt x="70866" y="381"/>
                  </a:lnTo>
                  <a:lnTo>
                    <a:pt x="80250" y="357"/>
                  </a:lnTo>
                  <a:lnTo>
                    <a:pt x="89931" y="285"/>
                  </a:lnTo>
                  <a:lnTo>
                    <a:pt x="99923" y="166"/>
                  </a:lnTo>
                  <a:lnTo>
                    <a:pt x="110236" y="0"/>
                  </a:lnTo>
                  <a:lnTo>
                    <a:pt x="114212" y="7667"/>
                  </a:lnTo>
                  <a:lnTo>
                    <a:pt x="118522" y="15620"/>
                  </a:lnTo>
                  <a:lnTo>
                    <a:pt x="123166" y="23860"/>
                  </a:lnTo>
                  <a:lnTo>
                    <a:pt x="128143" y="32385"/>
                  </a:lnTo>
                  <a:lnTo>
                    <a:pt x="132951" y="40862"/>
                  </a:lnTo>
                  <a:lnTo>
                    <a:pt x="137271" y="48768"/>
                  </a:lnTo>
                  <a:lnTo>
                    <a:pt x="141091" y="56102"/>
                  </a:lnTo>
                  <a:lnTo>
                    <a:pt x="144399" y="62865"/>
                  </a:lnTo>
                  <a:lnTo>
                    <a:pt x="148137" y="56526"/>
                  </a:lnTo>
                  <a:lnTo>
                    <a:pt x="152495" y="49498"/>
                  </a:lnTo>
                  <a:lnTo>
                    <a:pt x="157472" y="41755"/>
                  </a:lnTo>
                  <a:lnTo>
                    <a:pt x="163068" y="33274"/>
                  </a:lnTo>
                  <a:lnTo>
                    <a:pt x="168858" y="24610"/>
                  </a:lnTo>
                  <a:lnTo>
                    <a:pt x="174244" y="16160"/>
                  </a:lnTo>
                  <a:lnTo>
                    <a:pt x="179248" y="7949"/>
                  </a:lnTo>
                  <a:lnTo>
                    <a:pt x="183896" y="0"/>
                  </a:lnTo>
                  <a:lnTo>
                    <a:pt x="193232" y="166"/>
                  </a:lnTo>
                  <a:lnTo>
                    <a:pt x="202961" y="285"/>
                  </a:lnTo>
                  <a:lnTo>
                    <a:pt x="213096" y="357"/>
                  </a:lnTo>
                  <a:lnTo>
                    <a:pt x="223647" y="381"/>
                  </a:lnTo>
                  <a:lnTo>
                    <a:pt x="231338" y="357"/>
                  </a:lnTo>
                  <a:lnTo>
                    <a:pt x="240506" y="285"/>
                  </a:lnTo>
                  <a:lnTo>
                    <a:pt x="251150" y="166"/>
                  </a:lnTo>
                  <a:lnTo>
                    <a:pt x="263271" y="0"/>
                  </a:lnTo>
                  <a:lnTo>
                    <a:pt x="256319" y="9786"/>
                  </a:lnTo>
                  <a:lnTo>
                    <a:pt x="247856" y="21431"/>
                  </a:lnTo>
                  <a:lnTo>
                    <a:pt x="237892" y="34932"/>
                  </a:lnTo>
                  <a:lnTo>
                    <a:pt x="226441" y="50292"/>
                  </a:lnTo>
                  <a:lnTo>
                    <a:pt x="214393" y="66456"/>
                  </a:lnTo>
                  <a:lnTo>
                    <a:pt x="202644" y="82550"/>
                  </a:lnTo>
                  <a:lnTo>
                    <a:pt x="191204" y="98548"/>
                  </a:lnTo>
                  <a:lnTo>
                    <a:pt x="180086" y="114426"/>
                  </a:lnTo>
                  <a:lnTo>
                    <a:pt x="191256" y="133141"/>
                  </a:lnTo>
                  <a:lnTo>
                    <a:pt x="203819" y="153654"/>
                  </a:lnTo>
                  <a:lnTo>
                    <a:pt x="217787" y="175952"/>
                  </a:lnTo>
                  <a:lnTo>
                    <a:pt x="233172" y="200025"/>
                  </a:lnTo>
                  <a:lnTo>
                    <a:pt x="247776" y="222504"/>
                  </a:lnTo>
                  <a:lnTo>
                    <a:pt x="260350" y="206121"/>
                  </a:lnTo>
                  <a:lnTo>
                    <a:pt x="266660" y="197927"/>
                  </a:lnTo>
                  <a:lnTo>
                    <a:pt x="300666" y="152606"/>
                  </a:lnTo>
                  <a:lnTo>
                    <a:pt x="331724" y="109600"/>
                  </a:lnTo>
                  <a:lnTo>
                    <a:pt x="311403" y="75437"/>
                  </a:lnTo>
                  <a:lnTo>
                    <a:pt x="277875" y="22732"/>
                  </a:lnTo>
                  <a:lnTo>
                    <a:pt x="274562" y="17591"/>
                  </a:lnTo>
                  <a:lnTo>
                    <a:pt x="271081" y="12080"/>
                  </a:lnTo>
                  <a:lnTo>
                    <a:pt x="267410" y="6213"/>
                  </a:lnTo>
                  <a:lnTo>
                    <a:pt x="263525" y="0"/>
                  </a:lnTo>
                  <a:lnTo>
                    <a:pt x="274718" y="166"/>
                  </a:lnTo>
                  <a:lnTo>
                    <a:pt x="286019" y="285"/>
                  </a:lnTo>
                  <a:lnTo>
                    <a:pt x="297439" y="357"/>
                  </a:lnTo>
                  <a:lnTo>
                    <a:pt x="308991" y="381"/>
                  </a:lnTo>
                  <a:lnTo>
                    <a:pt x="318375" y="357"/>
                  </a:lnTo>
                  <a:lnTo>
                    <a:pt x="328056" y="285"/>
                  </a:lnTo>
                  <a:lnTo>
                    <a:pt x="338048" y="166"/>
                  </a:lnTo>
                  <a:lnTo>
                    <a:pt x="348361" y="0"/>
                  </a:lnTo>
                  <a:lnTo>
                    <a:pt x="352337" y="7667"/>
                  </a:lnTo>
                  <a:lnTo>
                    <a:pt x="356647" y="15620"/>
                  </a:lnTo>
                  <a:lnTo>
                    <a:pt x="361291" y="23860"/>
                  </a:lnTo>
                  <a:lnTo>
                    <a:pt x="366268" y="32385"/>
                  </a:lnTo>
                  <a:lnTo>
                    <a:pt x="371076" y="40862"/>
                  </a:lnTo>
                  <a:lnTo>
                    <a:pt x="375396" y="48768"/>
                  </a:lnTo>
                  <a:lnTo>
                    <a:pt x="379216" y="56102"/>
                  </a:lnTo>
                  <a:lnTo>
                    <a:pt x="382524" y="62865"/>
                  </a:lnTo>
                  <a:lnTo>
                    <a:pt x="386262" y="56526"/>
                  </a:lnTo>
                  <a:lnTo>
                    <a:pt x="390620" y="49498"/>
                  </a:lnTo>
                  <a:lnTo>
                    <a:pt x="395597" y="41755"/>
                  </a:lnTo>
                  <a:lnTo>
                    <a:pt x="401193" y="33274"/>
                  </a:lnTo>
                  <a:lnTo>
                    <a:pt x="406983" y="24610"/>
                  </a:lnTo>
                  <a:lnTo>
                    <a:pt x="412369" y="16160"/>
                  </a:lnTo>
                  <a:lnTo>
                    <a:pt x="417373" y="7949"/>
                  </a:lnTo>
                  <a:lnTo>
                    <a:pt x="422021" y="0"/>
                  </a:lnTo>
                  <a:lnTo>
                    <a:pt x="431357" y="166"/>
                  </a:lnTo>
                  <a:lnTo>
                    <a:pt x="441086" y="285"/>
                  </a:lnTo>
                  <a:lnTo>
                    <a:pt x="451221" y="357"/>
                  </a:lnTo>
                  <a:lnTo>
                    <a:pt x="461772" y="381"/>
                  </a:lnTo>
                  <a:lnTo>
                    <a:pt x="469463" y="357"/>
                  </a:lnTo>
                  <a:lnTo>
                    <a:pt x="478631" y="285"/>
                  </a:lnTo>
                  <a:lnTo>
                    <a:pt x="489275" y="166"/>
                  </a:lnTo>
                  <a:lnTo>
                    <a:pt x="501396" y="0"/>
                  </a:lnTo>
                  <a:lnTo>
                    <a:pt x="494444" y="9786"/>
                  </a:lnTo>
                  <a:lnTo>
                    <a:pt x="485981" y="21431"/>
                  </a:lnTo>
                  <a:lnTo>
                    <a:pt x="476017" y="34932"/>
                  </a:lnTo>
                  <a:lnTo>
                    <a:pt x="464566" y="50292"/>
                  </a:lnTo>
                  <a:lnTo>
                    <a:pt x="452518" y="66456"/>
                  </a:lnTo>
                  <a:lnTo>
                    <a:pt x="440769" y="82550"/>
                  </a:lnTo>
                  <a:lnTo>
                    <a:pt x="429329" y="98548"/>
                  </a:lnTo>
                  <a:lnTo>
                    <a:pt x="418211" y="114426"/>
                  </a:lnTo>
                  <a:lnTo>
                    <a:pt x="429381" y="133141"/>
                  </a:lnTo>
                  <a:lnTo>
                    <a:pt x="441944" y="153654"/>
                  </a:lnTo>
                  <a:lnTo>
                    <a:pt x="455912" y="175952"/>
                  </a:lnTo>
                  <a:lnTo>
                    <a:pt x="471297" y="200025"/>
                  </a:lnTo>
                  <a:lnTo>
                    <a:pt x="485901" y="222504"/>
                  </a:lnTo>
                  <a:lnTo>
                    <a:pt x="498475" y="206121"/>
                  </a:lnTo>
                  <a:lnTo>
                    <a:pt x="504785" y="197927"/>
                  </a:lnTo>
                  <a:lnTo>
                    <a:pt x="538791" y="152606"/>
                  </a:lnTo>
                  <a:lnTo>
                    <a:pt x="569849" y="109600"/>
                  </a:lnTo>
                  <a:lnTo>
                    <a:pt x="549528" y="75437"/>
                  </a:lnTo>
                  <a:lnTo>
                    <a:pt x="516000" y="22732"/>
                  </a:lnTo>
                  <a:lnTo>
                    <a:pt x="512687" y="17591"/>
                  </a:lnTo>
                  <a:lnTo>
                    <a:pt x="509206" y="12080"/>
                  </a:lnTo>
                  <a:lnTo>
                    <a:pt x="505535" y="6213"/>
                  </a:lnTo>
                  <a:lnTo>
                    <a:pt x="501650" y="0"/>
                  </a:lnTo>
                  <a:lnTo>
                    <a:pt x="512843" y="166"/>
                  </a:lnTo>
                  <a:lnTo>
                    <a:pt x="524144" y="285"/>
                  </a:lnTo>
                  <a:lnTo>
                    <a:pt x="535564" y="357"/>
                  </a:lnTo>
                  <a:lnTo>
                    <a:pt x="547116" y="381"/>
                  </a:lnTo>
                  <a:lnTo>
                    <a:pt x="556500" y="357"/>
                  </a:lnTo>
                  <a:lnTo>
                    <a:pt x="566181" y="285"/>
                  </a:lnTo>
                  <a:lnTo>
                    <a:pt x="576173" y="166"/>
                  </a:lnTo>
                  <a:lnTo>
                    <a:pt x="586486" y="0"/>
                  </a:lnTo>
                  <a:lnTo>
                    <a:pt x="590462" y="7667"/>
                  </a:lnTo>
                  <a:lnTo>
                    <a:pt x="594772" y="15620"/>
                  </a:lnTo>
                  <a:lnTo>
                    <a:pt x="599416" y="23860"/>
                  </a:lnTo>
                  <a:lnTo>
                    <a:pt x="604393" y="32385"/>
                  </a:lnTo>
                  <a:lnTo>
                    <a:pt x="609201" y="40862"/>
                  </a:lnTo>
                  <a:lnTo>
                    <a:pt x="613521" y="48768"/>
                  </a:lnTo>
                  <a:lnTo>
                    <a:pt x="617341" y="56102"/>
                  </a:lnTo>
                  <a:lnTo>
                    <a:pt x="620649" y="62865"/>
                  </a:lnTo>
                  <a:lnTo>
                    <a:pt x="624387" y="56526"/>
                  </a:lnTo>
                  <a:lnTo>
                    <a:pt x="628745" y="49498"/>
                  </a:lnTo>
                  <a:lnTo>
                    <a:pt x="633722" y="41755"/>
                  </a:lnTo>
                  <a:lnTo>
                    <a:pt x="639318" y="33274"/>
                  </a:lnTo>
                  <a:lnTo>
                    <a:pt x="645108" y="24610"/>
                  </a:lnTo>
                  <a:lnTo>
                    <a:pt x="650494" y="16160"/>
                  </a:lnTo>
                  <a:lnTo>
                    <a:pt x="655498" y="7949"/>
                  </a:lnTo>
                  <a:lnTo>
                    <a:pt x="660146" y="0"/>
                  </a:lnTo>
                  <a:lnTo>
                    <a:pt x="669482" y="166"/>
                  </a:lnTo>
                  <a:lnTo>
                    <a:pt x="679211" y="285"/>
                  </a:lnTo>
                  <a:lnTo>
                    <a:pt x="689346" y="357"/>
                  </a:lnTo>
                  <a:lnTo>
                    <a:pt x="699897" y="381"/>
                  </a:lnTo>
                  <a:lnTo>
                    <a:pt x="707588" y="357"/>
                  </a:lnTo>
                  <a:lnTo>
                    <a:pt x="716756" y="285"/>
                  </a:lnTo>
                  <a:lnTo>
                    <a:pt x="727400" y="166"/>
                  </a:lnTo>
                  <a:lnTo>
                    <a:pt x="739521" y="0"/>
                  </a:lnTo>
                  <a:lnTo>
                    <a:pt x="732569" y="9786"/>
                  </a:lnTo>
                  <a:lnTo>
                    <a:pt x="724106" y="21431"/>
                  </a:lnTo>
                  <a:lnTo>
                    <a:pt x="714142" y="34932"/>
                  </a:lnTo>
                  <a:lnTo>
                    <a:pt x="702691" y="50292"/>
                  </a:lnTo>
                  <a:lnTo>
                    <a:pt x="690643" y="66456"/>
                  </a:lnTo>
                  <a:lnTo>
                    <a:pt x="678894" y="82550"/>
                  </a:lnTo>
                  <a:lnTo>
                    <a:pt x="667454" y="98548"/>
                  </a:lnTo>
                  <a:lnTo>
                    <a:pt x="656336" y="114426"/>
                  </a:lnTo>
                  <a:lnTo>
                    <a:pt x="667506" y="133141"/>
                  </a:lnTo>
                  <a:lnTo>
                    <a:pt x="680069" y="153654"/>
                  </a:lnTo>
                  <a:lnTo>
                    <a:pt x="694037" y="175952"/>
                  </a:lnTo>
                  <a:lnTo>
                    <a:pt x="709422" y="200025"/>
                  </a:lnTo>
                  <a:lnTo>
                    <a:pt x="724026" y="222504"/>
                  </a:lnTo>
                  <a:lnTo>
                    <a:pt x="736600" y="206121"/>
                  </a:lnTo>
                  <a:lnTo>
                    <a:pt x="742910" y="197927"/>
                  </a:lnTo>
                  <a:lnTo>
                    <a:pt x="776916" y="152606"/>
                  </a:lnTo>
                  <a:lnTo>
                    <a:pt x="807974" y="109600"/>
                  </a:lnTo>
                  <a:lnTo>
                    <a:pt x="787653" y="75437"/>
                  </a:lnTo>
                  <a:lnTo>
                    <a:pt x="754126" y="22732"/>
                  </a:lnTo>
                  <a:lnTo>
                    <a:pt x="750812" y="17591"/>
                  </a:lnTo>
                  <a:lnTo>
                    <a:pt x="747331" y="12080"/>
                  </a:lnTo>
                  <a:lnTo>
                    <a:pt x="743660" y="6213"/>
                  </a:lnTo>
                  <a:lnTo>
                    <a:pt x="739775" y="0"/>
                  </a:lnTo>
                  <a:lnTo>
                    <a:pt x="750968" y="166"/>
                  </a:lnTo>
                  <a:lnTo>
                    <a:pt x="762269" y="285"/>
                  </a:lnTo>
                  <a:lnTo>
                    <a:pt x="773689" y="357"/>
                  </a:lnTo>
                  <a:lnTo>
                    <a:pt x="785241" y="381"/>
                  </a:lnTo>
                  <a:lnTo>
                    <a:pt x="794625" y="357"/>
                  </a:lnTo>
                  <a:lnTo>
                    <a:pt x="804306" y="285"/>
                  </a:lnTo>
                  <a:lnTo>
                    <a:pt x="814298" y="166"/>
                  </a:lnTo>
                  <a:lnTo>
                    <a:pt x="824611" y="0"/>
                  </a:lnTo>
                  <a:lnTo>
                    <a:pt x="828587" y="7667"/>
                  </a:lnTo>
                  <a:lnTo>
                    <a:pt x="832897" y="15620"/>
                  </a:lnTo>
                  <a:lnTo>
                    <a:pt x="837541" y="23860"/>
                  </a:lnTo>
                  <a:lnTo>
                    <a:pt x="842518" y="32385"/>
                  </a:lnTo>
                  <a:lnTo>
                    <a:pt x="847326" y="40862"/>
                  </a:lnTo>
                  <a:lnTo>
                    <a:pt x="851646" y="48768"/>
                  </a:lnTo>
                  <a:lnTo>
                    <a:pt x="855466" y="56102"/>
                  </a:lnTo>
                  <a:lnTo>
                    <a:pt x="858774" y="62865"/>
                  </a:lnTo>
                  <a:lnTo>
                    <a:pt x="862512" y="56526"/>
                  </a:lnTo>
                  <a:lnTo>
                    <a:pt x="866870" y="49498"/>
                  </a:lnTo>
                  <a:lnTo>
                    <a:pt x="871847" y="41755"/>
                  </a:lnTo>
                  <a:lnTo>
                    <a:pt x="877443" y="33274"/>
                  </a:lnTo>
                  <a:lnTo>
                    <a:pt x="883233" y="24610"/>
                  </a:lnTo>
                  <a:lnTo>
                    <a:pt x="888619" y="16160"/>
                  </a:lnTo>
                  <a:lnTo>
                    <a:pt x="893623" y="7949"/>
                  </a:lnTo>
                  <a:lnTo>
                    <a:pt x="898271" y="0"/>
                  </a:lnTo>
                  <a:lnTo>
                    <a:pt x="907607" y="166"/>
                  </a:lnTo>
                  <a:lnTo>
                    <a:pt x="917336" y="285"/>
                  </a:lnTo>
                  <a:lnTo>
                    <a:pt x="927471" y="357"/>
                  </a:lnTo>
                  <a:lnTo>
                    <a:pt x="938022" y="381"/>
                  </a:lnTo>
                  <a:lnTo>
                    <a:pt x="945713" y="357"/>
                  </a:lnTo>
                  <a:lnTo>
                    <a:pt x="954881" y="285"/>
                  </a:lnTo>
                  <a:lnTo>
                    <a:pt x="965525" y="166"/>
                  </a:lnTo>
                  <a:lnTo>
                    <a:pt x="977646" y="0"/>
                  </a:lnTo>
                  <a:lnTo>
                    <a:pt x="970694" y="9786"/>
                  </a:lnTo>
                  <a:lnTo>
                    <a:pt x="962231" y="21431"/>
                  </a:lnTo>
                  <a:lnTo>
                    <a:pt x="952267" y="34932"/>
                  </a:lnTo>
                  <a:lnTo>
                    <a:pt x="940816" y="50292"/>
                  </a:lnTo>
                  <a:lnTo>
                    <a:pt x="928768" y="66456"/>
                  </a:lnTo>
                  <a:lnTo>
                    <a:pt x="917019" y="82550"/>
                  </a:lnTo>
                  <a:lnTo>
                    <a:pt x="905579" y="98548"/>
                  </a:lnTo>
                  <a:lnTo>
                    <a:pt x="894461" y="114426"/>
                  </a:lnTo>
                  <a:lnTo>
                    <a:pt x="909701" y="139759"/>
                  </a:lnTo>
                  <a:lnTo>
                    <a:pt x="927417" y="168306"/>
                  </a:lnTo>
                  <a:lnTo>
                    <a:pt x="947610" y="200044"/>
                  </a:lnTo>
                  <a:lnTo>
                    <a:pt x="970279" y="234950"/>
                  </a:lnTo>
                  <a:lnTo>
                    <a:pt x="957516" y="234783"/>
                  </a:lnTo>
                  <a:lnTo>
                    <a:pt x="946467" y="234664"/>
                  </a:lnTo>
                  <a:lnTo>
                    <a:pt x="937132" y="234592"/>
                  </a:lnTo>
                  <a:lnTo>
                    <a:pt x="929513" y="234569"/>
                  </a:lnTo>
                  <a:lnTo>
                    <a:pt x="918130" y="234592"/>
                  </a:lnTo>
                  <a:lnTo>
                    <a:pt x="906843" y="234664"/>
                  </a:lnTo>
                  <a:lnTo>
                    <a:pt x="895651" y="234783"/>
                  </a:lnTo>
                  <a:lnTo>
                    <a:pt x="884554" y="234950"/>
                  </a:lnTo>
                  <a:lnTo>
                    <a:pt x="880868" y="227564"/>
                  </a:lnTo>
                  <a:lnTo>
                    <a:pt x="876490" y="219297"/>
                  </a:lnTo>
                  <a:lnTo>
                    <a:pt x="871446" y="210125"/>
                  </a:lnTo>
                  <a:lnTo>
                    <a:pt x="865759" y="200025"/>
                  </a:lnTo>
                  <a:lnTo>
                    <a:pt x="859875" y="189739"/>
                  </a:lnTo>
                  <a:lnTo>
                    <a:pt x="854408" y="179847"/>
                  </a:lnTo>
                  <a:lnTo>
                    <a:pt x="849346" y="170360"/>
                  </a:lnTo>
                  <a:lnTo>
                    <a:pt x="844676" y="161290"/>
                  </a:lnTo>
                  <a:lnTo>
                    <a:pt x="840724" y="167909"/>
                  </a:lnTo>
                  <a:lnTo>
                    <a:pt x="835723" y="175768"/>
                  </a:lnTo>
                  <a:lnTo>
                    <a:pt x="829675" y="184864"/>
                  </a:lnTo>
                  <a:lnTo>
                    <a:pt x="822578" y="195199"/>
                  </a:lnTo>
                  <a:lnTo>
                    <a:pt x="815173" y="205839"/>
                  </a:lnTo>
                  <a:lnTo>
                    <a:pt x="808196" y="216026"/>
                  </a:lnTo>
                  <a:lnTo>
                    <a:pt x="801647" y="225738"/>
                  </a:lnTo>
                  <a:lnTo>
                    <a:pt x="795527" y="234950"/>
                  </a:lnTo>
                  <a:lnTo>
                    <a:pt x="783619" y="234783"/>
                  </a:lnTo>
                  <a:lnTo>
                    <a:pt x="773033" y="234664"/>
                  </a:lnTo>
                  <a:lnTo>
                    <a:pt x="763756" y="234592"/>
                  </a:lnTo>
                  <a:lnTo>
                    <a:pt x="755776" y="234569"/>
                  </a:lnTo>
                  <a:lnTo>
                    <a:pt x="732027" y="234696"/>
                  </a:lnTo>
                  <a:lnTo>
                    <a:pt x="732154" y="234950"/>
                  </a:lnTo>
                  <a:lnTo>
                    <a:pt x="723265" y="234823"/>
                  </a:lnTo>
                  <a:lnTo>
                    <a:pt x="714375" y="234950"/>
                  </a:lnTo>
                  <a:lnTo>
                    <a:pt x="714501" y="234696"/>
                  </a:lnTo>
                  <a:lnTo>
                    <a:pt x="691388" y="234569"/>
                  </a:lnTo>
                  <a:lnTo>
                    <a:pt x="680005" y="234592"/>
                  </a:lnTo>
                  <a:lnTo>
                    <a:pt x="668718" y="234664"/>
                  </a:lnTo>
                  <a:lnTo>
                    <a:pt x="657526" y="234783"/>
                  </a:lnTo>
                  <a:lnTo>
                    <a:pt x="646429" y="234950"/>
                  </a:lnTo>
                  <a:lnTo>
                    <a:pt x="642743" y="227564"/>
                  </a:lnTo>
                  <a:lnTo>
                    <a:pt x="638365" y="219297"/>
                  </a:lnTo>
                  <a:lnTo>
                    <a:pt x="633321" y="210125"/>
                  </a:lnTo>
                  <a:lnTo>
                    <a:pt x="627634" y="200025"/>
                  </a:lnTo>
                  <a:lnTo>
                    <a:pt x="621750" y="189739"/>
                  </a:lnTo>
                  <a:lnTo>
                    <a:pt x="616283" y="179847"/>
                  </a:lnTo>
                  <a:lnTo>
                    <a:pt x="611221" y="170360"/>
                  </a:lnTo>
                  <a:lnTo>
                    <a:pt x="606551" y="161290"/>
                  </a:lnTo>
                  <a:lnTo>
                    <a:pt x="602599" y="167909"/>
                  </a:lnTo>
                  <a:lnTo>
                    <a:pt x="597598" y="175768"/>
                  </a:lnTo>
                  <a:lnTo>
                    <a:pt x="591550" y="184864"/>
                  </a:lnTo>
                  <a:lnTo>
                    <a:pt x="584453" y="195199"/>
                  </a:lnTo>
                  <a:lnTo>
                    <a:pt x="577048" y="205839"/>
                  </a:lnTo>
                  <a:lnTo>
                    <a:pt x="570071" y="216026"/>
                  </a:lnTo>
                  <a:lnTo>
                    <a:pt x="563522" y="225738"/>
                  </a:lnTo>
                  <a:lnTo>
                    <a:pt x="557402" y="234950"/>
                  </a:lnTo>
                  <a:lnTo>
                    <a:pt x="545494" y="234783"/>
                  </a:lnTo>
                  <a:lnTo>
                    <a:pt x="534908" y="234664"/>
                  </a:lnTo>
                  <a:lnTo>
                    <a:pt x="525631" y="234592"/>
                  </a:lnTo>
                  <a:lnTo>
                    <a:pt x="517651" y="234569"/>
                  </a:lnTo>
                  <a:lnTo>
                    <a:pt x="493902" y="234696"/>
                  </a:lnTo>
                  <a:lnTo>
                    <a:pt x="494029" y="234950"/>
                  </a:lnTo>
                  <a:lnTo>
                    <a:pt x="485140" y="234823"/>
                  </a:lnTo>
                  <a:lnTo>
                    <a:pt x="476250" y="234950"/>
                  </a:lnTo>
                  <a:lnTo>
                    <a:pt x="476376" y="234696"/>
                  </a:lnTo>
                  <a:lnTo>
                    <a:pt x="453263" y="234569"/>
                  </a:lnTo>
                  <a:lnTo>
                    <a:pt x="441880" y="234592"/>
                  </a:lnTo>
                  <a:lnTo>
                    <a:pt x="430593" y="234664"/>
                  </a:lnTo>
                  <a:lnTo>
                    <a:pt x="419401" y="234783"/>
                  </a:lnTo>
                  <a:lnTo>
                    <a:pt x="408304" y="234950"/>
                  </a:lnTo>
                  <a:lnTo>
                    <a:pt x="404618" y="227564"/>
                  </a:lnTo>
                  <a:lnTo>
                    <a:pt x="400240" y="219297"/>
                  </a:lnTo>
                  <a:lnTo>
                    <a:pt x="395196" y="210125"/>
                  </a:lnTo>
                  <a:lnTo>
                    <a:pt x="389509" y="200025"/>
                  </a:lnTo>
                  <a:lnTo>
                    <a:pt x="383625" y="189739"/>
                  </a:lnTo>
                  <a:lnTo>
                    <a:pt x="378158" y="179847"/>
                  </a:lnTo>
                  <a:lnTo>
                    <a:pt x="373096" y="170360"/>
                  </a:lnTo>
                  <a:lnTo>
                    <a:pt x="368426" y="161290"/>
                  </a:lnTo>
                  <a:lnTo>
                    <a:pt x="364474" y="167909"/>
                  </a:lnTo>
                  <a:lnTo>
                    <a:pt x="359473" y="175768"/>
                  </a:lnTo>
                  <a:lnTo>
                    <a:pt x="353425" y="184864"/>
                  </a:lnTo>
                  <a:lnTo>
                    <a:pt x="346328" y="195199"/>
                  </a:lnTo>
                  <a:lnTo>
                    <a:pt x="338923" y="205839"/>
                  </a:lnTo>
                  <a:lnTo>
                    <a:pt x="331946" y="216026"/>
                  </a:lnTo>
                  <a:lnTo>
                    <a:pt x="325397" y="225738"/>
                  </a:lnTo>
                  <a:lnTo>
                    <a:pt x="319277" y="234950"/>
                  </a:lnTo>
                  <a:lnTo>
                    <a:pt x="307369" y="234783"/>
                  </a:lnTo>
                  <a:lnTo>
                    <a:pt x="296783" y="234664"/>
                  </a:lnTo>
                  <a:lnTo>
                    <a:pt x="287506" y="234592"/>
                  </a:lnTo>
                  <a:lnTo>
                    <a:pt x="279526" y="234569"/>
                  </a:lnTo>
                  <a:lnTo>
                    <a:pt x="255777" y="234696"/>
                  </a:lnTo>
                  <a:lnTo>
                    <a:pt x="255904" y="234950"/>
                  </a:lnTo>
                  <a:lnTo>
                    <a:pt x="247015" y="234823"/>
                  </a:lnTo>
                  <a:lnTo>
                    <a:pt x="238125" y="234950"/>
                  </a:lnTo>
                  <a:lnTo>
                    <a:pt x="238251" y="234696"/>
                  </a:lnTo>
                  <a:lnTo>
                    <a:pt x="215138" y="234569"/>
                  </a:lnTo>
                  <a:lnTo>
                    <a:pt x="203755" y="234592"/>
                  </a:lnTo>
                  <a:lnTo>
                    <a:pt x="192468" y="234664"/>
                  </a:lnTo>
                  <a:lnTo>
                    <a:pt x="181276" y="234783"/>
                  </a:lnTo>
                  <a:lnTo>
                    <a:pt x="170179" y="234950"/>
                  </a:lnTo>
                  <a:lnTo>
                    <a:pt x="166493" y="227564"/>
                  </a:lnTo>
                  <a:lnTo>
                    <a:pt x="162115" y="219297"/>
                  </a:lnTo>
                  <a:lnTo>
                    <a:pt x="157071" y="210125"/>
                  </a:lnTo>
                  <a:lnTo>
                    <a:pt x="151384" y="200025"/>
                  </a:lnTo>
                  <a:lnTo>
                    <a:pt x="145500" y="189739"/>
                  </a:lnTo>
                  <a:lnTo>
                    <a:pt x="140033" y="179847"/>
                  </a:lnTo>
                  <a:lnTo>
                    <a:pt x="134971" y="170360"/>
                  </a:lnTo>
                  <a:lnTo>
                    <a:pt x="130301" y="161290"/>
                  </a:lnTo>
                  <a:lnTo>
                    <a:pt x="126349" y="167909"/>
                  </a:lnTo>
                  <a:lnTo>
                    <a:pt x="121348" y="175768"/>
                  </a:lnTo>
                  <a:lnTo>
                    <a:pt x="115300" y="184864"/>
                  </a:lnTo>
                  <a:lnTo>
                    <a:pt x="108203" y="195199"/>
                  </a:lnTo>
                  <a:lnTo>
                    <a:pt x="100798" y="205839"/>
                  </a:lnTo>
                  <a:lnTo>
                    <a:pt x="93821" y="216026"/>
                  </a:lnTo>
                  <a:lnTo>
                    <a:pt x="87272" y="225738"/>
                  </a:lnTo>
                  <a:lnTo>
                    <a:pt x="81152" y="234950"/>
                  </a:lnTo>
                  <a:lnTo>
                    <a:pt x="69244" y="234783"/>
                  </a:lnTo>
                  <a:lnTo>
                    <a:pt x="58658" y="234664"/>
                  </a:lnTo>
                  <a:lnTo>
                    <a:pt x="49381" y="234592"/>
                  </a:lnTo>
                  <a:lnTo>
                    <a:pt x="41401" y="234569"/>
                  </a:lnTo>
                  <a:lnTo>
                    <a:pt x="32754" y="234592"/>
                  </a:lnTo>
                  <a:lnTo>
                    <a:pt x="22986" y="234664"/>
                  </a:lnTo>
                  <a:lnTo>
                    <a:pt x="12076" y="234783"/>
                  </a:lnTo>
                  <a:lnTo>
                    <a:pt x="0" y="234950"/>
                  </a:lnTo>
                  <a:lnTo>
                    <a:pt x="10622" y="221376"/>
                  </a:lnTo>
                  <a:lnTo>
                    <a:pt x="35057" y="189372"/>
                  </a:lnTo>
                  <a:lnTo>
                    <a:pt x="62541" y="152606"/>
                  </a:lnTo>
                  <a:lnTo>
                    <a:pt x="93599" y="109600"/>
                  </a:lnTo>
                  <a:lnTo>
                    <a:pt x="73278" y="75437"/>
                  </a:lnTo>
                  <a:lnTo>
                    <a:pt x="39750" y="22732"/>
                  </a:lnTo>
                  <a:lnTo>
                    <a:pt x="36437" y="17591"/>
                  </a:lnTo>
                  <a:lnTo>
                    <a:pt x="32956" y="12080"/>
                  </a:lnTo>
                  <a:lnTo>
                    <a:pt x="29285" y="6213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1" name="object 51"/>
          <p:cNvGrpSpPr/>
          <p:nvPr/>
        </p:nvGrpSpPr>
        <p:grpSpPr>
          <a:xfrm>
            <a:off x="9791700" y="2266950"/>
            <a:ext cx="2228850" cy="2114550"/>
            <a:chOff x="9791700" y="2266950"/>
            <a:chExt cx="2228850" cy="2114550"/>
          </a:xfrm>
        </p:grpSpPr>
        <p:sp>
          <p:nvSpPr>
            <p:cNvPr id="52" name="object 52"/>
            <p:cNvSpPr/>
            <p:nvPr/>
          </p:nvSpPr>
          <p:spPr>
            <a:xfrm>
              <a:off x="9820275" y="22955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9820275" y="22955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0020300" y="2514600"/>
              <a:ext cx="1790700" cy="1390650"/>
            </a:xfrm>
            <a:custGeom>
              <a:avLst/>
              <a:gdLst/>
              <a:ahLst/>
              <a:cxnLst/>
              <a:rect l="l" t="t" r="r" b="b"/>
              <a:pathLst>
                <a:path w="1790700" h="1390650">
                  <a:moveTo>
                    <a:pt x="1558925" y="0"/>
                  </a:moveTo>
                  <a:lnTo>
                    <a:pt x="231775" y="0"/>
                  </a:lnTo>
                  <a:lnTo>
                    <a:pt x="185061" y="4708"/>
                  </a:lnTo>
                  <a:lnTo>
                    <a:pt x="141553" y="18212"/>
                  </a:lnTo>
                  <a:lnTo>
                    <a:pt x="102182" y="39580"/>
                  </a:lnTo>
                  <a:lnTo>
                    <a:pt x="67881" y="67881"/>
                  </a:lnTo>
                  <a:lnTo>
                    <a:pt x="39580" y="102182"/>
                  </a:lnTo>
                  <a:lnTo>
                    <a:pt x="18212" y="141553"/>
                  </a:lnTo>
                  <a:lnTo>
                    <a:pt x="4708" y="185061"/>
                  </a:lnTo>
                  <a:lnTo>
                    <a:pt x="0" y="231775"/>
                  </a:lnTo>
                  <a:lnTo>
                    <a:pt x="0" y="1158875"/>
                  </a:lnTo>
                  <a:lnTo>
                    <a:pt x="4708" y="1205588"/>
                  </a:lnTo>
                  <a:lnTo>
                    <a:pt x="18212" y="1249096"/>
                  </a:lnTo>
                  <a:lnTo>
                    <a:pt x="39580" y="1288467"/>
                  </a:lnTo>
                  <a:lnTo>
                    <a:pt x="67881" y="1322768"/>
                  </a:lnTo>
                  <a:lnTo>
                    <a:pt x="102182" y="1351069"/>
                  </a:lnTo>
                  <a:lnTo>
                    <a:pt x="141553" y="1372437"/>
                  </a:lnTo>
                  <a:lnTo>
                    <a:pt x="185061" y="1385941"/>
                  </a:lnTo>
                  <a:lnTo>
                    <a:pt x="231775" y="1390650"/>
                  </a:lnTo>
                  <a:lnTo>
                    <a:pt x="1558925" y="1390650"/>
                  </a:lnTo>
                  <a:lnTo>
                    <a:pt x="1605638" y="1385941"/>
                  </a:lnTo>
                  <a:lnTo>
                    <a:pt x="1649146" y="1372437"/>
                  </a:lnTo>
                  <a:lnTo>
                    <a:pt x="1688517" y="1351069"/>
                  </a:lnTo>
                  <a:lnTo>
                    <a:pt x="1722818" y="1322768"/>
                  </a:lnTo>
                  <a:lnTo>
                    <a:pt x="1751119" y="1288467"/>
                  </a:lnTo>
                  <a:lnTo>
                    <a:pt x="1772487" y="1249096"/>
                  </a:lnTo>
                  <a:lnTo>
                    <a:pt x="1785991" y="1205588"/>
                  </a:lnTo>
                  <a:lnTo>
                    <a:pt x="1790700" y="1158875"/>
                  </a:lnTo>
                  <a:lnTo>
                    <a:pt x="1790700" y="231775"/>
                  </a:lnTo>
                  <a:lnTo>
                    <a:pt x="1785991" y="185061"/>
                  </a:lnTo>
                  <a:lnTo>
                    <a:pt x="1772487" y="141553"/>
                  </a:lnTo>
                  <a:lnTo>
                    <a:pt x="1751119" y="102182"/>
                  </a:lnTo>
                  <a:lnTo>
                    <a:pt x="1722818" y="67881"/>
                  </a:lnTo>
                  <a:lnTo>
                    <a:pt x="1688517" y="39580"/>
                  </a:lnTo>
                  <a:lnTo>
                    <a:pt x="1649146" y="18212"/>
                  </a:lnTo>
                  <a:lnTo>
                    <a:pt x="1605638" y="4708"/>
                  </a:lnTo>
                  <a:lnTo>
                    <a:pt x="155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0020300" y="2514600"/>
              <a:ext cx="1790700" cy="1390650"/>
            </a:xfrm>
            <a:custGeom>
              <a:avLst/>
              <a:gdLst/>
              <a:ahLst/>
              <a:cxnLst/>
              <a:rect l="l" t="t" r="r" b="b"/>
              <a:pathLst>
                <a:path w="1790700" h="1390650">
                  <a:moveTo>
                    <a:pt x="0" y="231775"/>
                  </a:moveTo>
                  <a:lnTo>
                    <a:pt x="4708" y="185061"/>
                  </a:lnTo>
                  <a:lnTo>
                    <a:pt x="18212" y="141553"/>
                  </a:lnTo>
                  <a:lnTo>
                    <a:pt x="39580" y="102182"/>
                  </a:lnTo>
                  <a:lnTo>
                    <a:pt x="67881" y="67881"/>
                  </a:lnTo>
                  <a:lnTo>
                    <a:pt x="102182" y="39580"/>
                  </a:lnTo>
                  <a:lnTo>
                    <a:pt x="141553" y="18212"/>
                  </a:lnTo>
                  <a:lnTo>
                    <a:pt x="185061" y="4708"/>
                  </a:lnTo>
                  <a:lnTo>
                    <a:pt x="231775" y="0"/>
                  </a:lnTo>
                  <a:lnTo>
                    <a:pt x="1558925" y="0"/>
                  </a:lnTo>
                  <a:lnTo>
                    <a:pt x="1605638" y="4708"/>
                  </a:lnTo>
                  <a:lnTo>
                    <a:pt x="1649146" y="18212"/>
                  </a:lnTo>
                  <a:lnTo>
                    <a:pt x="1688517" y="39580"/>
                  </a:lnTo>
                  <a:lnTo>
                    <a:pt x="1722818" y="67881"/>
                  </a:lnTo>
                  <a:lnTo>
                    <a:pt x="1751119" y="102182"/>
                  </a:lnTo>
                  <a:lnTo>
                    <a:pt x="1772487" y="141553"/>
                  </a:lnTo>
                  <a:lnTo>
                    <a:pt x="1785991" y="185061"/>
                  </a:lnTo>
                  <a:lnTo>
                    <a:pt x="1790700" y="231775"/>
                  </a:lnTo>
                  <a:lnTo>
                    <a:pt x="1790700" y="1158875"/>
                  </a:lnTo>
                  <a:lnTo>
                    <a:pt x="1785991" y="1205588"/>
                  </a:lnTo>
                  <a:lnTo>
                    <a:pt x="1772487" y="1249096"/>
                  </a:lnTo>
                  <a:lnTo>
                    <a:pt x="1751119" y="1288467"/>
                  </a:lnTo>
                  <a:lnTo>
                    <a:pt x="1722818" y="1322768"/>
                  </a:lnTo>
                  <a:lnTo>
                    <a:pt x="1688517" y="1351069"/>
                  </a:lnTo>
                  <a:lnTo>
                    <a:pt x="1649146" y="1372437"/>
                  </a:lnTo>
                  <a:lnTo>
                    <a:pt x="1605638" y="1385941"/>
                  </a:lnTo>
                  <a:lnTo>
                    <a:pt x="1558925" y="1390650"/>
                  </a:lnTo>
                  <a:lnTo>
                    <a:pt x="231775" y="1390650"/>
                  </a:lnTo>
                  <a:lnTo>
                    <a:pt x="185061" y="1385941"/>
                  </a:lnTo>
                  <a:lnTo>
                    <a:pt x="141553" y="1372437"/>
                  </a:lnTo>
                  <a:lnTo>
                    <a:pt x="102182" y="1351069"/>
                  </a:lnTo>
                  <a:lnTo>
                    <a:pt x="67881" y="1322768"/>
                  </a:lnTo>
                  <a:lnTo>
                    <a:pt x="39580" y="1288467"/>
                  </a:lnTo>
                  <a:lnTo>
                    <a:pt x="18212" y="1249096"/>
                  </a:lnTo>
                  <a:lnTo>
                    <a:pt x="4708" y="1205588"/>
                  </a:lnTo>
                  <a:lnTo>
                    <a:pt x="0" y="1158875"/>
                  </a:lnTo>
                  <a:lnTo>
                    <a:pt x="0" y="231775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0471150" y="4019930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928" y="285"/>
                  </a:lnTo>
                  <a:lnTo>
                    <a:pt x="898271" y="0"/>
                  </a:lnTo>
                  <a:lnTo>
                    <a:pt x="888619" y="16113"/>
                  </a:lnTo>
                  <a:lnTo>
                    <a:pt x="866870" y="49482"/>
                  </a:lnTo>
                  <a:lnTo>
                    <a:pt x="858774" y="62738"/>
                  </a:lnTo>
                  <a:lnTo>
                    <a:pt x="851646" y="48752"/>
                  </a:lnTo>
                  <a:lnTo>
                    <a:pt x="832897" y="15573"/>
                  </a:lnTo>
                  <a:lnTo>
                    <a:pt x="824610" y="0"/>
                  </a:lnTo>
                  <a:lnTo>
                    <a:pt x="804306" y="285"/>
                  </a:lnTo>
                  <a:lnTo>
                    <a:pt x="739775" y="0"/>
                  </a:lnTo>
                  <a:lnTo>
                    <a:pt x="784486" y="70244"/>
                  </a:lnTo>
                  <a:lnTo>
                    <a:pt x="807974" y="109601"/>
                  </a:lnTo>
                  <a:lnTo>
                    <a:pt x="788908" y="136255"/>
                  </a:lnTo>
                  <a:lnTo>
                    <a:pt x="763270" y="170815"/>
                  </a:lnTo>
                  <a:lnTo>
                    <a:pt x="724026" y="222377"/>
                  </a:lnTo>
                  <a:lnTo>
                    <a:pt x="709422" y="200025"/>
                  </a:lnTo>
                  <a:lnTo>
                    <a:pt x="694092" y="175898"/>
                  </a:lnTo>
                  <a:lnTo>
                    <a:pt x="667577" y="133123"/>
                  </a:lnTo>
                  <a:lnTo>
                    <a:pt x="656463" y="114427"/>
                  </a:lnTo>
                  <a:lnTo>
                    <a:pt x="667508" y="98546"/>
                  </a:lnTo>
                  <a:lnTo>
                    <a:pt x="690645" y="66403"/>
                  </a:lnTo>
                  <a:lnTo>
                    <a:pt x="724106" y="21415"/>
                  </a:lnTo>
                  <a:lnTo>
                    <a:pt x="739521" y="0"/>
                  </a:lnTo>
                  <a:lnTo>
                    <a:pt x="716803" y="285"/>
                  </a:lnTo>
                  <a:lnTo>
                    <a:pt x="660146" y="0"/>
                  </a:lnTo>
                  <a:lnTo>
                    <a:pt x="650494" y="16113"/>
                  </a:lnTo>
                  <a:lnTo>
                    <a:pt x="628745" y="49482"/>
                  </a:lnTo>
                  <a:lnTo>
                    <a:pt x="620649" y="62738"/>
                  </a:lnTo>
                  <a:lnTo>
                    <a:pt x="613521" y="48752"/>
                  </a:lnTo>
                  <a:lnTo>
                    <a:pt x="594772" y="15573"/>
                  </a:lnTo>
                  <a:lnTo>
                    <a:pt x="586485" y="0"/>
                  </a:lnTo>
                  <a:lnTo>
                    <a:pt x="566181" y="285"/>
                  </a:lnTo>
                  <a:lnTo>
                    <a:pt x="501650" y="0"/>
                  </a:lnTo>
                  <a:lnTo>
                    <a:pt x="546361" y="70244"/>
                  </a:lnTo>
                  <a:lnTo>
                    <a:pt x="569849" y="109601"/>
                  </a:lnTo>
                  <a:lnTo>
                    <a:pt x="550783" y="136255"/>
                  </a:lnTo>
                  <a:lnTo>
                    <a:pt x="525145" y="170815"/>
                  </a:lnTo>
                  <a:lnTo>
                    <a:pt x="485901" y="222377"/>
                  </a:lnTo>
                  <a:lnTo>
                    <a:pt x="471297" y="200025"/>
                  </a:lnTo>
                  <a:lnTo>
                    <a:pt x="455967" y="175898"/>
                  </a:lnTo>
                  <a:lnTo>
                    <a:pt x="429452" y="133123"/>
                  </a:lnTo>
                  <a:lnTo>
                    <a:pt x="418338" y="114427"/>
                  </a:lnTo>
                  <a:lnTo>
                    <a:pt x="429383" y="98546"/>
                  </a:lnTo>
                  <a:lnTo>
                    <a:pt x="452520" y="66403"/>
                  </a:lnTo>
                  <a:lnTo>
                    <a:pt x="485981" y="21415"/>
                  </a:lnTo>
                  <a:lnTo>
                    <a:pt x="501396" y="0"/>
                  </a:lnTo>
                  <a:lnTo>
                    <a:pt x="478678" y="285"/>
                  </a:lnTo>
                  <a:lnTo>
                    <a:pt x="422021" y="0"/>
                  </a:lnTo>
                  <a:lnTo>
                    <a:pt x="412369" y="16113"/>
                  </a:lnTo>
                  <a:lnTo>
                    <a:pt x="390620" y="49482"/>
                  </a:lnTo>
                  <a:lnTo>
                    <a:pt x="382524" y="62738"/>
                  </a:lnTo>
                  <a:lnTo>
                    <a:pt x="375396" y="48752"/>
                  </a:lnTo>
                  <a:lnTo>
                    <a:pt x="356647" y="15573"/>
                  </a:lnTo>
                  <a:lnTo>
                    <a:pt x="348360" y="0"/>
                  </a:lnTo>
                  <a:lnTo>
                    <a:pt x="328056" y="285"/>
                  </a:lnTo>
                  <a:lnTo>
                    <a:pt x="263525" y="0"/>
                  </a:lnTo>
                  <a:lnTo>
                    <a:pt x="308236" y="70244"/>
                  </a:lnTo>
                  <a:lnTo>
                    <a:pt x="331724" y="109601"/>
                  </a:lnTo>
                  <a:lnTo>
                    <a:pt x="312658" y="136255"/>
                  </a:lnTo>
                  <a:lnTo>
                    <a:pt x="287020" y="170815"/>
                  </a:lnTo>
                  <a:lnTo>
                    <a:pt x="247776" y="222377"/>
                  </a:lnTo>
                  <a:lnTo>
                    <a:pt x="233172" y="200025"/>
                  </a:lnTo>
                  <a:lnTo>
                    <a:pt x="217842" y="175898"/>
                  </a:lnTo>
                  <a:lnTo>
                    <a:pt x="191327" y="133123"/>
                  </a:lnTo>
                  <a:lnTo>
                    <a:pt x="180213" y="114427"/>
                  </a:lnTo>
                  <a:lnTo>
                    <a:pt x="191258" y="98546"/>
                  </a:lnTo>
                  <a:lnTo>
                    <a:pt x="214395" y="66403"/>
                  </a:lnTo>
                  <a:lnTo>
                    <a:pt x="247856" y="21415"/>
                  </a:lnTo>
                  <a:lnTo>
                    <a:pt x="263271" y="0"/>
                  </a:lnTo>
                  <a:lnTo>
                    <a:pt x="240553" y="285"/>
                  </a:lnTo>
                  <a:lnTo>
                    <a:pt x="183896" y="0"/>
                  </a:lnTo>
                  <a:lnTo>
                    <a:pt x="174244" y="16113"/>
                  </a:lnTo>
                  <a:lnTo>
                    <a:pt x="152495" y="49482"/>
                  </a:lnTo>
                  <a:lnTo>
                    <a:pt x="144399" y="62738"/>
                  </a:lnTo>
                  <a:lnTo>
                    <a:pt x="137271" y="48752"/>
                  </a:lnTo>
                  <a:lnTo>
                    <a:pt x="118522" y="15573"/>
                  </a:lnTo>
                  <a:lnTo>
                    <a:pt x="110235" y="0"/>
                  </a:lnTo>
                  <a:lnTo>
                    <a:pt x="89931" y="285"/>
                  </a:lnTo>
                  <a:lnTo>
                    <a:pt x="25400" y="0"/>
                  </a:lnTo>
                  <a:lnTo>
                    <a:pt x="70111" y="70244"/>
                  </a:lnTo>
                  <a:lnTo>
                    <a:pt x="93599" y="109601"/>
                  </a:lnTo>
                  <a:lnTo>
                    <a:pt x="84881" y="121933"/>
                  </a:lnTo>
                  <a:lnTo>
                    <a:pt x="62541" y="152552"/>
                  </a:lnTo>
                  <a:lnTo>
                    <a:pt x="22304" y="206152"/>
                  </a:lnTo>
                  <a:lnTo>
                    <a:pt x="0" y="234823"/>
                  </a:lnTo>
                  <a:lnTo>
                    <a:pt x="81152" y="234823"/>
                  </a:lnTo>
                  <a:lnTo>
                    <a:pt x="87272" y="225629"/>
                  </a:lnTo>
                  <a:lnTo>
                    <a:pt x="115353" y="184808"/>
                  </a:lnTo>
                  <a:lnTo>
                    <a:pt x="126366" y="167854"/>
                  </a:lnTo>
                  <a:lnTo>
                    <a:pt x="130301" y="161163"/>
                  </a:lnTo>
                  <a:lnTo>
                    <a:pt x="140033" y="179736"/>
                  </a:lnTo>
                  <a:lnTo>
                    <a:pt x="162115" y="219281"/>
                  </a:lnTo>
                  <a:lnTo>
                    <a:pt x="170179" y="234823"/>
                  </a:lnTo>
                  <a:lnTo>
                    <a:pt x="238251" y="234696"/>
                  </a:lnTo>
                  <a:lnTo>
                    <a:pt x="238125" y="234823"/>
                  </a:lnTo>
                  <a:lnTo>
                    <a:pt x="255904" y="234823"/>
                  </a:lnTo>
                  <a:lnTo>
                    <a:pt x="255777" y="234696"/>
                  </a:lnTo>
                  <a:lnTo>
                    <a:pt x="279526" y="234569"/>
                  </a:lnTo>
                  <a:lnTo>
                    <a:pt x="319277" y="234823"/>
                  </a:lnTo>
                  <a:lnTo>
                    <a:pt x="325397" y="225629"/>
                  </a:lnTo>
                  <a:lnTo>
                    <a:pt x="353478" y="184808"/>
                  </a:lnTo>
                  <a:lnTo>
                    <a:pt x="364491" y="167854"/>
                  </a:lnTo>
                  <a:lnTo>
                    <a:pt x="368426" y="161163"/>
                  </a:lnTo>
                  <a:lnTo>
                    <a:pt x="378158" y="179736"/>
                  </a:lnTo>
                  <a:lnTo>
                    <a:pt x="400240" y="219281"/>
                  </a:lnTo>
                  <a:lnTo>
                    <a:pt x="408304" y="234823"/>
                  </a:lnTo>
                  <a:lnTo>
                    <a:pt x="476376" y="234696"/>
                  </a:lnTo>
                  <a:lnTo>
                    <a:pt x="476250" y="234823"/>
                  </a:lnTo>
                  <a:lnTo>
                    <a:pt x="494029" y="234823"/>
                  </a:lnTo>
                  <a:lnTo>
                    <a:pt x="493902" y="234696"/>
                  </a:lnTo>
                  <a:lnTo>
                    <a:pt x="517651" y="234569"/>
                  </a:lnTo>
                  <a:lnTo>
                    <a:pt x="557402" y="234823"/>
                  </a:lnTo>
                  <a:lnTo>
                    <a:pt x="563522" y="225629"/>
                  </a:lnTo>
                  <a:lnTo>
                    <a:pt x="591603" y="184808"/>
                  </a:lnTo>
                  <a:lnTo>
                    <a:pt x="602616" y="167854"/>
                  </a:lnTo>
                  <a:lnTo>
                    <a:pt x="606551" y="161163"/>
                  </a:lnTo>
                  <a:lnTo>
                    <a:pt x="616283" y="179736"/>
                  </a:lnTo>
                  <a:lnTo>
                    <a:pt x="638365" y="219281"/>
                  </a:lnTo>
                  <a:lnTo>
                    <a:pt x="646429" y="234823"/>
                  </a:lnTo>
                  <a:lnTo>
                    <a:pt x="714501" y="234696"/>
                  </a:lnTo>
                  <a:lnTo>
                    <a:pt x="714375" y="234823"/>
                  </a:lnTo>
                  <a:lnTo>
                    <a:pt x="732154" y="234823"/>
                  </a:lnTo>
                  <a:lnTo>
                    <a:pt x="732027" y="234696"/>
                  </a:lnTo>
                  <a:lnTo>
                    <a:pt x="755776" y="234569"/>
                  </a:lnTo>
                  <a:lnTo>
                    <a:pt x="795527" y="234823"/>
                  </a:lnTo>
                  <a:lnTo>
                    <a:pt x="801647" y="225629"/>
                  </a:lnTo>
                  <a:lnTo>
                    <a:pt x="829728" y="184808"/>
                  </a:lnTo>
                  <a:lnTo>
                    <a:pt x="840741" y="167854"/>
                  </a:lnTo>
                  <a:lnTo>
                    <a:pt x="844676" y="161163"/>
                  </a:lnTo>
                  <a:lnTo>
                    <a:pt x="854408" y="179736"/>
                  </a:lnTo>
                  <a:lnTo>
                    <a:pt x="876490" y="219281"/>
                  </a:lnTo>
                  <a:lnTo>
                    <a:pt x="884554" y="234823"/>
                  </a:lnTo>
                  <a:lnTo>
                    <a:pt x="970279" y="234823"/>
                  </a:lnTo>
                  <a:lnTo>
                    <a:pt x="947612" y="199937"/>
                  </a:lnTo>
                  <a:lnTo>
                    <a:pt x="927433" y="168243"/>
                  </a:lnTo>
                  <a:lnTo>
                    <a:pt x="909754" y="139739"/>
                  </a:lnTo>
                  <a:lnTo>
                    <a:pt x="894588" y="114427"/>
                  </a:lnTo>
                  <a:lnTo>
                    <a:pt x="905633" y="98546"/>
                  </a:lnTo>
                  <a:lnTo>
                    <a:pt x="928770" y="66403"/>
                  </a:lnTo>
                  <a:lnTo>
                    <a:pt x="962231" y="21415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10471150" y="4019930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166"/>
                  </a:lnTo>
                  <a:lnTo>
                    <a:pt x="47894" y="285"/>
                  </a:lnTo>
                  <a:lnTo>
                    <a:pt x="59314" y="357"/>
                  </a:lnTo>
                  <a:lnTo>
                    <a:pt x="70866" y="381"/>
                  </a:lnTo>
                  <a:lnTo>
                    <a:pt x="80250" y="357"/>
                  </a:lnTo>
                  <a:lnTo>
                    <a:pt x="89931" y="285"/>
                  </a:lnTo>
                  <a:lnTo>
                    <a:pt x="99923" y="166"/>
                  </a:lnTo>
                  <a:lnTo>
                    <a:pt x="110235" y="0"/>
                  </a:lnTo>
                  <a:lnTo>
                    <a:pt x="114212" y="7614"/>
                  </a:lnTo>
                  <a:lnTo>
                    <a:pt x="118522" y="15573"/>
                  </a:lnTo>
                  <a:lnTo>
                    <a:pt x="123166" y="23842"/>
                  </a:lnTo>
                  <a:lnTo>
                    <a:pt x="128143" y="32385"/>
                  </a:lnTo>
                  <a:lnTo>
                    <a:pt x="132951" y="40860"/>
                  </a:lnTo>
                  <a:lnTo>
                    <a:pt x="137271" y="48752"/>
                  </a:lnTo>
                  <a:lnTo>
                    <a:pt x="141091" y="56048"/>
                  </a:lnTo>
                  <a:lnTo>
                    <a:pt x="144399" y="62738"/>
                  </a:lnTo>
                  <a:lnTo>
                    <a:pt x="148137" y="56473"/>
                  </a:lnTo>
                  <a:lnTo>
                    <a:pt x="152495" y="49482"/>
                  </a:lnTo>
                  <a:lnTo>
                    <a:pt x="157472" y="41753"/>
                  </a:lnTo>
                  <a:lnTo>
                    <a:pt x="163068" y="33274"/>
                  </a:lnTo>
                  <a:lnTo>
                    <a:pt x="168858" y="24556"/>
                  </a:lnTo>
                  <a:lnTo>
                    <a:pt x="174244" y="16113"/>
                  </a:lnTo>
                  <a:lnTo>
                    <a:pt x="179248" y="7931"/>
                  </a:lnTo>
                  <a:lnTo>
                    <a:pt x="183896" y="0"/>
                  </a:lnTo>
                  <a:lnTo>
                    <a:pt x="193232" y="166"/>
                  </a:lnTo>
                  <a:lnTo>
                    <a:pt x="202961" y="285"/>
                  </a:lnTo>
                  <a:lnTo>
                    <a:pt x="213096" y="357"/>
                  </a:lnTo>
                  <a:lnTo>
                    <a:pt x="223647" y="381"/>
                  </a:lnTo>
                  <a:lnTo>
                    <a:pt x="231392" y="357"/>
                  </a:lnTo>
                  <a:lnTo>
                    <a:pt x="240553" y="285"/>
                  </a:lnTo>
                  <a:lnTo>
                    <a:pt x="251168" y="166"/>
                  </a:lnTo>
                  <a:lnTo>
                    <a:pt x="263271" y="0"/>
                  </a:lnTo>
                  <a:lnTo>
                    <a:pt x="256319" y="9784"/>
                  </a:lnTo>
                  <a:lnTo>
                    <a:pt x="247856" y="21415"/>
                  </a:lnTo>
                  <a:lnTo>
                    <a:pt x="237892" y="34879"/>
                  </a:lnTo>
                  <a:lnTo>
                    <a:pt x="226441" y="50165"/>
                  </a:lnTo>
                  <a:lnTo>
                    <a:pt x="214395" y="66403"/>
                  </a:lnTo>
                  <a:lnTo>
                    <a:pt x="202660" y="82534"/>
                  </a:lnTo>
                  <a:lnTo>
                    <a:pt x="191258" y="98546"/>
                  </a:lnTo>
                  <a:lnTo>
                    <a:pt x="180213" y="114427"/>
                  </a:lnTo>
                  <a:lnTo>
                    <a:pt x="191327" y="133123"/>
                  </a:lnTo>
                  <a:lnTo>
                    <a:pt x="203882" y="153606"/>
                  </a:lnTo>
                  <a:lnTo>
                    <a:pt x="217842" y="175898"/>
                  </a:lnTo>
                  <a:lnTo>
                    <a:pt x="233172" y="200025"/>
                  </a:lnTo>
                  <a:lnTo>
                    <a:pt x="247776" y="222377"/>
                  </a:lnTo>
                  <a:lnTo>
                    <a:pt x="260476" y="206121"/>
                  </a:lnTo>
                  <a:lnTo>
                    <a:pt x="266713" y="197907"/>
                  </a:lnTo>
                  <a:lnTo>
                    <a:pt x="273224" y="189277"/>
                  </a:lnTo>
                  <a:lnTo>
                    <a:pt x="279997" y="180242"/>
                  </a:lnTo>
                  <a:lnTo>
                    <a:pt x="287020" y="170815"/>
                  </a:lnTo>
                  <a:lnTo>
                    <a:pt x="300666" y="152552"/>
                  </a:lnTo>
                  <a:lnTo>
                    <a:pt x="312658" y="136255"/>
                  </a:lnTo>
                  <a:lnTo>
                    <a:pt x="323006" y="121933"/>
                  </a:lnTo>
                  <a:lnTo>
                    <a:pt x="331724" y="109601"/>
                  </a:lnTo>
                  <a:lnTo>
                    <a:pt x="311403" y="75311"/>
                  </a:lnTo>
                  <a:lnTo>
                    <a:pt x="277875" y="22733"/>
                  </a:lnTo>
                  <a:lnTo>
                    <a:pt x="274562" y="17537"/>
                  </a:lnTo>
                  <a:lnTo>
                    <a:pt x="271081" y="12033"/>
                  </a:lnTo>
                  <a:lnTo>
                    <a:pt x="267410" y="6195"/>
                  </a:lnTo>
                  <a:lnTo>
                    <a:pt x="263525" y="0"/>
                  </a:lnTo>
                  <a:lnTo>
                    <a:pt x="274718" y="166"/>
                  </a:lnTo>
                  <a:lnTo>
                    <a:pt x="286019" y="285"/>
                  </a:lnTo>
                  <a:lnTo>
                    <a:pt x="297439" y="357"/>
                  </a:lnTo>
                  <a:lnTo>
                    <a:pt x="308991" y="381"/>
                  </a:lnTo>
                  <a:lnTo>
                    <a:pt x="318375" y="357"/>
                  </a:lnTo>
                  <a:lnTo>
                    <a:pt x="328056" y="285"/>
                  </a:lnTo>
                  <a:lnTo>
                    <a:pt x="338048" y="166"/>
                  </a:lnTo>
                  <a:lnTo>
                    <a:pt x="348360" y="0"/>
                  </a:lnTo>
                  <a:lnTo>
                    <a:pt x="352337" y="7614"/>
                  </a:lnTo>
                  <a:lnTo>
                    <a:pt x="356647" y="15573"/>
                  </a:lnTo>
                  <a:lnTo>
                    <a:pt x="361291" y="23842"/>
                  </a:lnTo>
                  <a:lnTo>
                    <a:pt x="366268" y="32385"/>
                  </a:lnTo>
                  <a:lnTo>
                    <a:pt x="371076" y="40860"/>
                  </a:lnTo>
                  <a:lnTo>
                    <a:pt x="375396" y="48752"/>
                  </a:lnTo>
                  <a:lnTo>
                    <a:pt x="379216" y="56048"/>
                  </a:lnTo>
                  <a:lnTo>
                    <a:pt x="382524" y="62738"/>
                  </a:lnTo>
                  <a:lnTo>
                    <a:pt x="386262" y="56473"/>
                  </a:lnTo>
                  <a:lnTo>
                    <a:pt x="390620" y="49482"/>
                  </a:lnTo>
                  <a:lnTo>
                    <a:pt x="395597" y="41753"/>
                  </a:lnTo>
                  <a:lnTo>
                    <a:pt x="401193" y="33274"/>
                  </a:lnTo>
                  <a:lnTo>
                    <a:pt x="406983" y="24556"/>
                  </a:lnTo>
                  <a:lnTo>
                    <a:pt x="412369" y="16113"/>
                  </a:lnTo>
                  <a:lnTo>
                    <a:pt x="417373" y="7931"/>
                  </a:lnTo>
                  <a:lnTo>
                    <a:pt x="422021" y="0"/>
                  </a:lnTo>
                  <a:lnTo>
                    <a:pt x="431357" y="166"/>
                  </a:lnTo>
                  <a:lnTo>
                    <a:pt x="441086" y="285"/>
                  </a:lnTo>
                  <a:lnTo>
                    <a:pt x="451221" y="357"/>
                  </a:lnTo>
                  <a:lnTo>
                    <a:pt x="461772" y="381"/>
                  </a:lnTo>
                  <a:lnTo>
                    <a:pt x="469517" y="357"/>
                  </a:lnTo>
                  <a:lnTo>
                    <a:pt x="478678" y="285"/>
                  </a:lnTo>
                  <a:lnTo>
                    <a:pt x="489293" y="166"/>
                  </a:lnTo>
                  <a:lnTo>
                    <a:pt x="501396" y="0"/>
                  </a:lnTo>
                  <a:lnTo>
                    <a:pt x="494444" y="9784"/>
                  </a:lnTo>
                  <a:lnTo>
                    <a:pt x="485981" y="21415"/>
                  </a:lnTo>
                  <a:lnTo>
                    <a:pt x="476017" y="34879"/>
                  </a:lnTo>
                  <a:lnTo>
                    <a:pt x="464566" y="50165"/>
                  </a:lnTo>
                  <a:lnTo>
                    <a:pt x="452520" y="66403"/>
                  </a:lnTo>
                  <a:lnTo>
                    <a:pt x="440785" y="82534"/>
                  </a:lnTo>
                  <a:lnTo>
                    <a:pt x="429383" y="98546"/>
                  </a:lnTo>
                  <a:lnTo>
                    <a:pt x="418338" y="114427"/>
                  </a:lnTo>
                  <a:lnTo>
                    <a:pt x="429452" y="133123"/>
                  </a:lnTo>
                  <a:lnTo>
                    <a:pt x="442007" y="153606"/>
                  </a:lnTo>
                  <a:lnTo>
                    <a:pt x="455967" y="175898"/>
                  </a:lnTo>
                  <a:lnTo>
                    <a:pt x="471297" y="200025"/>
                  </a:lnTo>
                  <a:lnTo>
                    <a:pt x="485901" y="222377"/>
                  </a:lnTo>
                  <a:lnTo>
                    <a:pt x="498601" y="206121"/>
                  </a:lnTo>
                  <a:lnTo>
                    <a:pt x="504838" y="197907"/>
                  </a:lnTo>
                  <a:lnTo>
                    <a:pt x="511349" y="189277"/>
                  </a:lnTo>
                  <a:lnTo>
                    <a:pt x="518122" y="180242"/>
                  </a:lnTo>
                  <a:lnTo>
                    <a:pt x="525145" y="170815"/>
                  </a:lnTo>
                  <a:lnTo>
                    <a:pt x="538791" y="152552"/>
                  </a:lnTo>
                  <a:lnTo>
                    <a:pt x="550783" y="136255"/>
                  </a:lnTo>
                  <a:lnTo>
                    <a:pt x="561131" y="121933"/>
                  </a:lnTo>
                  <a:lnTo>
                    <a:pt x="569849" y="109601"/>
                  </a:lnTo>
                  <a:lnTo>
                    <a:pt x="549528" y="75311"/>
                  </a:lnTo>
                  <a:lnTo>
                    <a:pt x="516000" y="22733"/>
                  </a:lnTo>
                  <a:lnTo>
                    <a:pt x="512687" y="17537"/>
                  </a:lnTo>
                  <a:lnTo>
                    <a:pt x="509206" y="12033"/>
                  </a:lnTo>
                  <a:lnTo>
                    <a:pt x="505535" y="6195"/>
                  </a:lnTo>
                  <a:lnTo>
                    <a:pt x="501650" y="0"/>
                  </a:lnTo>
                  <a:lnTo>
                    <a:pt x="512843" y="166"/>
                  </a:lnTo>
                  <a:lnTo>
                    <a:pt x="524144" y="285"/>
                  </a:lnTo>
                  <a:lnTo>
                    <a:pt x="535564" y="357"/>
                  </a:lnTo>
                  <a:lnTo>
                    <a:pt x="547116" y="381"/>
                  </a:lnTo>
                  <a:lnTo>
                    <a:pt x="556500" y="357"/>
                  </a:lnTo>
                  <a:lnTo>
                    <a:pt x="566181" y="285"/>
                  </a:lnTo>
                  <a:lnTo>
                    <a:pt x="576173" y="166"/>
                  </a:lnTo>
                  <a:lnTo>
                    <a:pt x="586485" y="0"/>
                  </a:lnTo>
                  <a:lnTo>
                    <a:pt x="590462" y="7614"/>
                  </a:lnTo>
                  <a:lnTo>
                    <a:pt x="594772" y="15573"/>
                  </a:lnTo>
                  <a:lnTo>
                    <a:pt x="599416" y="23842"/>
                  </a:lnTo>
                  <a:lnTo>
                    <a:pt x="604393" y="32385"/>
                  </a:lnTo>
                  <a:lnTo>
                    <a:pt x="609201" y="40860"/>
                  </a:lnTo>
                  <a:lnTo>
                    <a:pt x="613521" y="48752"/>
                  </a:lnTo>
                  <a:lnTo>
                    <a:pt x="617341" y="56048"/>
                  </a:lnTo>
                  <a:lnTo>
                    <a:pt x="620649" y="62738"/>
                  </a:lnTo>
                  <a:lnTo>
                    <a:pt x="624387" y="56473"/>
                  </a:lnTo>
                  <a:lnTo>
                    <a:pt x="628745" y="49482"/>
                  </a:lnTo>
                  <a:lnTo>
                    <a:pt x="633722" y="41753"/>
                  </a:lnTo>
                  <a:lnTo>
                    <a:pt x="639318" y="33274"/>
                  </a:lnTo>
                  <a:lnTo>
                    <a:pt x="645108" y="24556"/>
                  </a:lnTo>
                  <a:lnTo>
                    <a:pt x="650494" y="16113"/>
                  </a:lnTo>
                  <a:lnTo>
                    <a:pt x="655498" y="7931"/>
                  </a:lnTo>
                  <a:lnTo>
                    <a:pt x="660146" y="0"/>
                  </a:lnTo>
                  <a:lnTo>
                    <a:pt x="669482" y="166"/>
                  </a:lnTo>
                  <a:lnTo>
                    <a:pt x="679211" y="285"/>
                  </a:lnTo>
                  <a:lnTo>
                    <a:pt x="689346" y="357"/>
                  </a:lnTo>
                  <a:lnTo>
                    <a:pt x="699897" y="381"/>
                  </a:lnTo>
                  <a:lnTo>
                    <a:pt x="707642" y="357"/>
                  </a:lnTo>
                  <a:lnTo>
                    <a:pt x="716803" y="285"/>
                  </a:lnTo>
                  <a:lnTo>
                    <a:pt x="727418" y="166"/>
                  </a:lnTo>
                  <a:lnTo>
                    <a:pt x="739521" y="0"/>
                  </a:lnTo>
                  <a:lnTo>
                    <a:pt x="732569" y="9784"/>
                  </a:lnTo>
                  <a:lnTo>
                    <a:pt x="724106" y="21415"/>
                  </a:lnTo>
                  <a:lnTo>
                    <a:pt x="714142" y="34879"/>
                  </a:lnTo>
                  <a:lnTo>
                    <a:pt x="702691" y="50165"/>
                  </a:lnTo>
                  <a:lnTo>
                    <a:pt x="690645" y="66403"/>
                  </a:lnTo>
                  <a:lnTo>
                    <a:pt x="678910" y="82534"/>
                  </a:lnTo>
                  <a:lnTo>
                    <a:pt x="667508" y="98546"/>
                  </a:lnTo>
                  <a:lnTo>
                    <a:pt x="656463" y="114427"/>
                  </a:lnTo>
                  <a:lnTo>
                    <a:pt x="667577" y="133123"/>
                  </a:lnTo>
                  <a:lnTo>
                    <a:pt x="680132" y="153606"/>
                  </a:lnTo>
                  <a:lnTo>
                    <a:pt x="694092" y="175898"/>
                  </a:lnTo>
                  <a:lnTo>
                    <a:pt x="709422" y="200025"/>
                  </a:lnTo>
                  <a:lnTo>
                    <a:pt x="724026" y="222377"/>
                  </a:lnTo>
                  <a:lnTo>
                    <a:pt x="736726" y="206121"/>
                  </a:lnTo>
                  <a:lnTo>
                    <a:pt x="742963" y="197907"/>
                  </a:lnTo>
                  <a:lnTo>
                    <a:pt x="749474" y="189277"/>
                  </a:lnTo>
                  <a:lnTo>
                    <a:pt x="756247" y="180242"/>
                  </a:lnTo>
                  <a:lnTo>
                    <a:pt x="763270" y="170815"/>
                  </a:lnTo>
                  <a:lnTo>
                    <a:pt x="776916" y="152552"/>
                  </a:lnTo>
                  <a:lnTo>
                    <a:pt x="788908" y="136255"/>
                  </a:lnTo>
                  <a:lnTo>
                    <a:pt x="799256" y="121933"/>
                  </a:lnTo>
                  <a:lnTo>
                    <a:pt x="807974" y="109601"/>
                  </a:lnTo>
                  <a:lnTo>
                    <a:pt x="787653" y="75311"/>
                  </a:lnTo>
                  <a:lnTo>
                    <a:pt x="754126" y="22733"/>
                  </a:lnTo>
                  <a:lnTo>
                    <a:pt x="750812" y="17537"/>
                  </a:lnTo>
                  <a:lnTo>
                    <a:pt x="747331" y="12033"/>
                  </a:lnTo>
                  <a:lnTo>
                    <a:pt x="743660" y="6195"/>
                  </a:lnTo>
                  <a:lnTo>
                    <a:pt x="739775" y="0"/>
                  </a:lnTo>
                  <a:lnTo>
                    <a:pt x="750968" y="166"/>
                  </a:lnTo>
                  <a:lnTo>
                    <a:pt x="762269" y="285"/>
                  </a:lnTo>
                  <a:lnTo>
                    <a:pt x="773689" y="357"/>
                  </a:lnTo>
                  <a:lnTo>
                    <a:pt x="785241" y="381"/>
                  </a:lnTo>
                  <a:lnTo>
                    <a:pt x="794625" y="357"/>
                  </a:lnTo>
                  <a:lnTo>
                    <a:pt x="804306" y="285"/>
                  </a:lnTo>
                  <a:lnTo>
                    <a:pt x="814298" y="166"/>
                  </a:lnTo>
                  <a:lnTo>
                    <a:pt x="824610" y="0"/>
                  </a:lnTo>
                  <a:lnTo>
                    <a:pt x="828587" y="7614"/>
                  </a:lnTo>
                  <a:lnTo>
                    <a:pt x="832897" y="15573"/>
                  </a:lnTo>
                  <a:lnTo>
                    <a:pt x="837541" y="23842"/>
                  </a:lnTo>
                  <a:lnTo>
                    <a:pt x="842518" y="32385"/>
                  </a:lnTo>
                  <a:lnTo>
                    <a:pt x="847326" y="40860"/>
                  </a:lnTo>
                  <a:lnTo>
                    <a:pt x="851646" y="48752"/>
                  </a:lnTo>
                  <a:lnTo>
                    <a:pt x="855466" y="56048"/>
                  </a:lnTo>
                  <a:lnTo>
                    <a:pt x="858774" y="62738"/>
                  </a:lnTo>
                  <a:lnTo>
                    <a:pt x="862512" y="56473"/>
                  </a:lnTo>
                  <a:lnTo>
                    <a:pt x="866870" y="49482"/>
                  </a:lnTo>
                  <a:lnTo>
                    <a:pt x="871847" y="41753"/>
                  </a:lnTo>
                  <a:lnTo>
                    <a:pt x="877443" y="33274"/>
                  </a:lnTo>
                  <a:lnTo>
                    <a:pt x="883233" y="24556"/>
                  </a:lnTo>
                  <a:lnTo>
                    <a:pt x="888619" y="16113"/>
                  </a:lnTo>
                  <a:lnTo>
                    <a:pt x="893623" y="7931"/>
                  </a:lnTo>
                  <a:lnTo>
                    <a:pt x="898271" y="0"/>
                  </a:lnTo>
                  <a:lnTo>
                    <a:pt x="907607" y="166"/>
                  </a:lnTo>
                  <a:lnTo>
                    <a:pt x="917336" y="285"/>
                  </a:lnTo>
                  <a:lnTo>
                    <a:pt x="927471" y="357"/>
                  </a:lnTo>
                  <a:lnTo>
                    <a:pt x="938022" y="381"/>
                  </a:lnTo>
                  <a:lnTo>
                    <a:pt x="945767" y="357"/>
                  </a:lnTo>
                  <a:lnTo>
                    <a:pt x="954928" y="285"/>
                  </a:lnTo>
                  <a:lnTo>
                    <a:pt x="965543" y="166"/>
                  </a:lnTo>
                  <a:lnTo>
                    <a:pt x="977646" y="0"/>
                  </a:lnTo>
                  <a:lnTo>
                    <a:pt x="970694" y="9784"/>
                  </a:lnTo>
                  <a:lnTo>
                    <a:pt x="962231" y="21415"/>
                  </a:lnTo>
                  <a:lnTo>
                    <a:pt x="952267" y="34879"/>
                  </a:lnTo>
                  <a:lnTo>
                    <a:pt x="940816" y="50165"/>
                  </a:lnTo>
                  <a:lnTo>
                    <a:pt x="928770" y="66403"/>
                  </a:lnTo>
                  <a:lnTo>
                    <a:pt x="917035" y="82534"/>
                  </a:lnTo>
                  <a:lnTo>
                    <a:pt x="905633" y="98546"/>
                  </a:lnTo>
                  <a:lnTo>
                    <a:pt x="894588" y="114427"/>
                  </a:lnTo>
                  <a:lnTo>
                    <a:pt x="909754" y="139739"/>
                  </a:lnTo>
                  <a:lnTo>
                    <a:pt x="927433" y="168243"/>
                  </a:lnTo>
                  <a:lnTo>
                    <a:pt x="947612" y="199937"/>
                  </a:lnTo>
                  <a:lnTo>
                    <a:pt x="970279" y="234823"/>
                  </a:lnTo>
                  <a:lnTo>
                    <a:pt x="957516" y="234729"/>
                  </a:lnTo>
                  <a:lnTo>
                    <a:pt x="946467" y="234648"/>
                  </a:lnTo>
                  <a:lnTo>
                    <a:pt x="937132" y="234590"/>
                  </a:lnTo>
                  <a:lnTo>
                    <a:pt x="929513" y="234569"/>
                  </a:lnTo>
                  <a:lnTo>
                    <a:pt x="918148" y="234590"/>
                  </a:lnTo>
                  <a:lnTo>
                    <a:pt x="906891" y="234648"/>
                  </a:lnTo>
                  <a:lnTo>
                    <a:pt x="895705" y="234729"/>
                  </a:lnTo>
                  <a:lnTo>
                    <a:pt x="884554" y="234823"/>
                  </a:lnTo>
                  <a:lnTo>
                    <a:pt x="880868" y="227510"/>
                  </a:lnTo>
                  <a:lnTo>
                    <a:pt x="876490" y="219281"/>
                  </a:lnTo>
                  <a:lnTo>
                    <a:pt x="871446" y="210123"/>
                  </a:lnTo>
                  <a:lnTo>
                    <a:pt x="865758" y="200025"/>
                  </a:lnTo>
                  <a:lnTo>
                    <a:pt x="859875" y="189666"/>
                  </a:lnTo>
                  <a:lnTo>
                    <a:pt x="854408" y="179736"/>
                  </a:lnTo>
                  <a:lnTo>
                    <a:pt x="849346" y="170235"/>
                  </a:lnTo>
                  <a:lnTo>
                    <a:pt x="844676" y="161163"/>
                  </a:lnTo>
                  <a:lnTo>
                    <a:pt x="840741" y="167854"/>
                  </a:lnTo>
                  <a:lnTo>
                    <a:pt x="835771" y="175736"/>
                  </a:lnTo>
                  <a:lnTo>
                    <a:pt x="829728" y="184808"/>
                  </a:lnTo>
                  <a:lnTo>
                    <a:pt x="822578" y="195072"/>
                  </a:lnTo>
                  <a:lnTo>
                    <a:pt x="815173" y="205765"/>
                  </a:lnTo>
                  <a:lnTo>
                    <a:pt x="808196" y="215947"/>
                  </a:lnTo>
                  <a:lnTo>
                    <a:pt x="801647" y="225629"/>
                  </a:lnTo>
                  <a:lnTo>
                    <a:pt x="795527" y="234823"/>
                  </a:lnTo>
                  <a:lnTo>
                    <a:pt x="783673" y="234729"/>
                  </a:lnTo>
                  <a:lnTo>
                    <a:pt x="773080" y="234648"/>
                  </a:lnTo>
                  <a:lnTo>
                    <a:pt x="763774" y="234590"/>
                  </a:lnTo>
                  <a:lnTo>
                    <a:pt x="755776" y="234569"/>
                  </a:lnTo>
                  <a:lnTo>
                    <a:pt x="732027" y="234696"/>
                  </a:lnTo>
                  <a:lnTo>
                    <a:pt x="732154" y="234823"/>
                  </a:lnTo>
                  <a:lnTo>
                    <a:pt x="723265" y="234823"/>
                  </a:lnTo>
                  <a:lnTo>
                    <a:pt x="714375" y="234823"/>
                  </a:lnTo>
                  <a:lnTo>
                    <a:pt x="714501" y="234696"/>
                  </a:lnTo>
                  <a:lnTo>
                    <a:pt x="691388" y="234569"/>
                  </a:lnTo>
                  <a:lnTo>
                    <a:pt x="680023" y="234590"/>
                  </a:lnTo>
                  <a:lnTo>
                    <a:pt x="668766" y="234648"/>
                  </a:lnTo>
                  <a:lnTo>
                    <a:pt x="657580" y="234729"/>
                  </a:lnTo>
                  <a:lnTo>
                    <a:pt x="646429" y="234823"/>
                  </a:lnTo>
                  <a:lnTo>
                    <a:pt x="642743" y="227510"/>
                  </a:lnTo>
                  <a:lnTo>
                    <a:pt x="638365" y="219281"/>
                  </a:lnTo>
                  <a:lnTo>
                    <a:pt x="633321" y="210123"/>
                  </a:lnTo>
                  <a:lnTo>
                    <a:pt x="627633" y="200025"/>
                  </a:lnTo>
                  <a:lnTo>
                    <a:pt x="621750" y="189666"/>
                  </a:lnTo>
                  <a:lnTo>
                    <a:pt x="616283" y="179736"/>
                  </a:lnTo>
                  <a:lnTo>
                    <a:pt x="611221" y="170235"/>
                  </a:lnTo>
                  <a:lnTo>
                    <a:pt x="606551" y="161163"/>
                  </a:lnTo>
                  <a:lnTo>
                    <a:pt x="602616" y="167854"/>
                  </a:lnTo>
                  <a:lnTo>
                    <a:pt x="597646" y="175736"/>
                  </a:lnTo>
                  <a:lnTo>
                    <a:pt x="591603" y="184808"/>
                  </a:lnTo>
                  <a:lnTo>
                    <a:pt x="584453" y="195072"/>
                  </a:lnTo>
                  <a:lnTo>
                    <a:pt x="577048" y="205765"/>
                  </a:lnTo>
                  <a:lnTo>
                    <a:pt x="570071" y="215947"/>
                  </a:lnTo>
                  <a:lnTo>
                    <a:pt x="563522" y="225629"/>
                  </a:lnTo>
                  <a:lnTo>
                    <a:pt x="557402" y="234823"/>
                  </a:lnTo>
                  <a:lnTo>
                    <a:pt x="545548" y="234729"/>
                  </a:lnTo>
                  <a:lnTo>
                    <a:pt x="534955" y="234648"/>
                  </a:lnTo>
                  <a:lnTo>
                    <a:pt x="525649" y="234590"/>
                  </a:lnTo>
                  <a:lnTo>
                    <a:pt x="517651" y="234569"/>
                  </a:lnTo>
                  <a:lnTo>
                    <a:pt x="493902" y="234696"/>
                  </a:lnTo>
                  <a:lnTo>
                    <a:pt x="494029" y="234823"/>
                  </a:lnTo>
                  <a:lnTo>
                    <a:pt x="485140" y="234823"/>
                  </a:lnTo>
                  <a:lnTo>
                    <a:pt x="476250" y="234823"/>
                  </a:lnTo>
                  <a:lnTo>
                    <a:pt x="476376" y="234696"/>
                  </a:lnTo>
                  <a:lnTo>
                    <a:pt x="453263" y="234569"/>
                  </a:lnTo>
                  <a:lnTo>
                    <a:pt x="441898" y="234590"/>
                  </a:lnTo>
                  <a:lnTo>
                    <a:pt x="430641" y="234648"/>
                  </a:lnTo>
                  <a:lnTo>
                    <a:pt x="419455" y="234729"/>
                  </a:lnTo>
                  <a:lnTo>
                    <a:pt x="408304" y="234823"/>
                  </a:lnTo>
                  <a:lnTo>
                    <a:pt x="404618" y="227510"/>
                  </a:lnTo>
                  <a:lnTo>
                    <a:pt x="400240" y="219281"/>
                  </a:lnTo>
                  <a:lnTo>
                    <a:pt x="395196" y="210123"/>
                  </a:lnTo>
                  <a:lnTo>
                    <a:pt x="389508" y="200025"/>
                  </a:lnTo>
                  <a:lnTo>
                    <a:pt x="383625" y="189666"/>
                  </a:lnTo>
                  <a:lnTo>
                    <a:pt x="378158" y="179736"/>
                  </a:lnTo>
                  <a:lnTo>
                    <a:pt x="373096" y="170235"/>
                  </a:lnTo>
                  <a:lnTo>
                    <a:pt x="368426" y="161163"/>
                  </a:lnTo>
                  <a:lnTo>
                    <a:pt x="364491" y="167854"/>
                  </a:lnTo>
                  <a:lnTo>
                    <a:pt x="359521" y="175736"/>
                  </a:lnTo>
                  <a:lnTo>
                    <a:pt x="353478" y="184808"/>
                  </a:lnTo>
                  <a:lnTo>
                    <a:pt x="346328" y="195072"/>
                  </a:lnTo>
                  <a:lnTo>
                    <a:pt x="338923" y="205765"/>
                  </a:lnTo>
                  <a:lnTo>
                    <a:pt x="331946" y="215947"/>
                  </a:lnTo>
                  <a:lnTo>
                    <a:pt x="325397" y="225629"/>
                  </a:lnTo>
                  <a:lnTo>
                    <a:pt x="319277" y="234823"/>
                  </a:lnTo>
                  <a:lnTo>
                    <a:pt x="307423" y="234729"/>
                  </a:lnTo>
                  <a:lnTo>
                    <a:pt x="296830" y="234648"/>
                  </a:lnTo>
                  <a:lnTo>
                    <a:pt x="287524" y="234590"/>
                  </a:lnTo>
                  <a:lnTo>
                    <a:pt x="279526" y="234569"/>
                  </a:lnTo>
                  <a:lnTo>
                    <a:pt x="255777" y="234696"/>
                  </a:lnTo>
                  <a:lnTo>
                    <a:pt x="255904" y="234823"/>
                  </a:lnTo>
                  <a:lnTo>
                    <a:pt x="247015" y="234823"/>
                  </a:lnTo>
                  <a:lnTo>
                    <a:pt x="238125" y="234823"/>
                  </a:lnTo>
                  <a:lnTo>
                    <a:pt x="238251" y="234696"/>
                  </a:lnTo>
                  <a:lnTo>
                    <a:pt x="215138" y="234569"/>
                  </a:lnTo>
                  <a:lnTo>
                    <a:pt x="203773" y="234590"/>
                  </a:lnTo>
                  <a:lnTo>
                    <a:pt x="192516" y="234648"/>
                  </a:lnTo>
                  <a:lnTo>
                    <a:pt x="181330" y="234729"/>
                  </a:lnTo>
                  <a:lnTo>
                    <a:pt x="170179" y="234823"/>
                  </a:lnTo>
                  <a:lnTo>
                    <a:pt x="166493" y="227510"/>
                  </a:lnTo>
                  <a:lnTo>
                    <a:pt x="162115" y="219281"/>
                  </a:lnTo>
                  <a:lnTo>
                    <a:pt x="157071" y="210123"/>
                  </a:lnTo>
                  <a:lnTo>
                    <a:pt x="151383" y="200025"/>
                  </a:lnTo>
                  <a:lnTo>
                    <a:pt x="145500" y="189666"/>
                  </a:lnTo>
                  <a:lnTo>
                    <a:pt x="140033" y="179736"/>
                  </a:lnTo>
                  <a:lnTo>
                    <a:pt x="134971" y="170235"/>
                  </a:lnTo>
                  <a:lnTo>
                    <a:pt x="130301" y="161163"/>
                  </a:lnTo>
                  <a:lnTo>
                    <a:pt x="126366" y="167854"/>
                  </a:lnTo>
                  <a:lnTo>
                    <a:pt x="121396" y="175736"/>
                  </a:lnTo>
                  <a:lnTo>
                    <a:pt x="115353" y="184808"/>
                  </a:lnTo>
                  <a:lnTo>
                    <a:pt x="108203" y="195072"/>
                  </a:lnTo>
                  <a:lnTo>
                    <a:pt x="100798" y="205765"/>
                  </a:lnTo>
                  <a:lnTo>
                    <a:pt x="93821" y="215947"/>
                  </a:lnTo>
                  <a:lnTo>
                    <a:pt x="87272" y="225629"/>
                  </a:lnTo>
                  <a:lnTo>
                    <a:pt x="81152" y="234823"/>
                  </a:lnTo>
                  <a:lnTo>
                    <a:pt x="69298" y="234729"/>
                  </a:lnTo>
                  <a:lnTo>
                    <a:pt x="58705" y="234648"/>
                  </a:lnTo>
                  <a:lnTo>
                    <a:pt x="49399" y="234590"/>
                  </a:lnTo>
                  <a:lnTo>
                    <a:pt x="41401" y="234569"/>
                  </a:lnTo>
                  <a:lnTo>
                    <a:pt x="32807" y="234590"/>
                  </a:lnTo>
                  <a:lnTo>
                    <a:pt x="23034" y="234648"/>
                  </a:lnTo>
                  <a:lnTo>
                    <a:pt x="12094" y="234729"/>
                  </a:lnTo>
                  <a:lnTo>
                    <a:pt x="0" y="234823"/>
                  </a:lnTo>
                  <a:lnTo>
                    <a:pt x="10622" y="221321"/>
                  </a:lnTo>
                  <a:lnTo>
                    <a:pt x="35057" y="189317"/>
                  </a:lnTo>
                  <a:lnTo>
                    <a:pt x="62541" y="152552"/>
                  </a:lnTo>
                  <a:lnTo>
                    <a:pt x="93599" y="109601"/>
                  </a:lnTo>
                  <a:lnTo>
                    <a:pt x="73278" y="75311"/>
                  </a:lnTo>
                  <a:lnTo>
                    <a:pt x="39750" y="22733"/>
                  </a:lnTo>
                  <a:lnTo>
                    <a:pt x="36437" y="17537"/>
                  </a:lnTo>
                  <a:lnTo>
                    <a:pt x="32956" y="12033"/>
                  </a:lnTo>
                  <a:lnTo>
                    <a:pt x="29285" y="6195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8" name="object 58"/>
          <p:cNvGrpSpPr/>
          <p:nvPr/>
        </p:nvGrpSpPr>
        <p:grpSpPr>
          <a:xfrm>
            <a:off x="2714625" y="4514850"/>
            <a:ext cx="2228850" cy="2114550"/>
            <a:chOff x="2714625" y="4514850"/>
            <a:chExt cx="2228850" cy="2114550"/>
          </a:xfrm>
        </p:grpSpPr>
        <p:sp>
          <p:nvSpPr>
            <p:cNvPr id="59" name="object 59"/>
            <p:cNvSpPr/>
            <p:nvPr/>
          </p:nvSpPr>
          <p:spPr>
            <a:xfrm>
              <a:off x="2743200" y="45434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487"/>
                  </a:lnTo>
                  <a:lnTo>
                    <a:pt x="3130" y="1761017"/>
                  </a:lnTo>
                  <a:lnTo>
                    <a:pt x="12250" y="1805646"/>
                  </a:lnTo>
                  <a:lnTo>
                    <a:pt x="26949" y="1847963"/>
                  </a:lnTo>
                  <a:lnTo>
                    <a:pt x="46820" y="1887560"/>
                  </a:lnTo>
                  <a:lnTo>
                    <a:pt x="71454" y="1924029"/>
                  </a:lnTo>
                  <a:lnTo>
                    <a:pt x="100441" y="1956962"/>
                  </a:lnTo>
                  <a:lnTo>
                    <a:pt x="133373" y="1985948"/>
                  </a:lnTo>
                  <a:lnTo>
                    <a:pt x="169841" y="2010581"/>
                  </a:lnTo>
                  <a:lnTo>
                    <a:pt x="209436" y="2030451"/>
                  </a:lnTo>
                  <a:lnTo>
                    <a:pt x="251751" y="2045150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50"/>
                  </a:lnTo>
                  <a:lnTo>
                    <a:pt x="1962263" y="2030451"/>
                  </a:lnTo>
                  <a:lnTo>
                    <a:pt x="2001858" y="2010581"/>
                  </a:lnTo>
                  <a:lnTo>
                    <a:pt x="2038326" y="1985948"/>
                  </a:lnTo>
                  <a:lnTo>
                    <a:pt x="2071258" y="1956962"/>
                  </a:lnTo>
                  <a:lnTo>
                    <a:pt x="2100245" y="1924029"/>
                  </a:lnTo>
                  <a:lnTo>
                    <a:pt x="2124879" y="1887560"/>
                  </a:lnTo>
                  <a:lnTo>
                    <a:pt x="2144750" y="1847963"/>
                  </a:lnTo>
                  <a:lnTo>
                    <a:pt x="2159449" y="1805646"/>
                  </a:lnTo>
                  <a:lnTo>
                    <a:pt x="2168569" y="1761017"/>
                  </a:lnTo>
                  <a:lnTo>
                    <a:pt x="2171700" y="1714487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2743200" y="45434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487"/>
                  </a:lnTo>
                  <a:lnTo>
                    <a:pt x="2168569" y="1761017"/>
                  </a:lnTo>
                  <a:lnTo>
                    <a:pt x="2159449" y="1805646"/>
                  </a:lnTo>
                  <a:lnTo>
                    <a:pt x="2144750" y="1847963"/>
                  </a:lnTo>
                  <a:lnTo>
                    <a:pt x="2124879" y="1887560"/>
                  </a:lnTo>
                  <a:lnTo>
                    <a:pt x="2100245" y="1924029"/>
                  </a:lnTo>
                  <a:lnTo>
                    <a:pt x="2071258" y="1956962"/>
                  </a:lnTo>
                  <a:lnTo>
                    <a:pt x="2038326" y="1985948"/>
                  </a:lnTo>
                  <a:lnTo>
                    <a:pt x="2001858" y="2010581"/>
                  </a:lnTo>
                  <a:lnTo>
                    <a:pt x="1962263" y="2030451"/>
                  </a:lnTo>
                  <a:lnTo>
                    <a:pt x="1919948" y="2045150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50"/>
                  </a:lnTo>
                  <a:lnTo>
                    <a:pt x="209436" y="2030451"/>
                  </a:lnTo>
                  <a:lnTo>
                    <a:pt x="169841" y="2010581"/>
                  </a:lnTo>
                  <a:lnTo>
                    <a:pt x="133373" y="1985948"/>
                  </a:lnTo>
                  <a:lnTo>
                    <a:pt x="100441" y="1956962"/>
                  </a:lnTo>
                  <a:lnTo>
                    <a:pt x="71454" y="1924029"/>
                  </a:lnTo>
                  <a:lnTo>
                    <a:pt x="46820" y="1887560"/>
                  </a:lnTo>
                  <a:lnTo>
                    <a:pt x="26949" y="1847963"/>
                  </a:lnTo>
                  <a:lnTo>
                    <a:pt x="12250" y="1805646"/>
                  </a:lnTo>
                  <a:lnTo>
                    <a:pt x="3130" y="1761017"/>
                  </a:lnTo>
                  <a:lnTo>
                    <a:pt x="0" y="1714487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2933700" y="476250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58" y="4679"/>
                  </a:lnTo>
                  <a:lnTo>
                    <a:pt x="140642" y="18099"/>
                  </a:lnTo>
                  <a:lnTo>
                    <a:pt x="101531" y="39333"/>
                  </a:lnTo>
                  <a:lnTo>
                    <a:pt x="67452" y="67452"/>
                  </a:lnTo>
                  <a:lnTo>
                    <a:pt x="39333" y="101531"/>
                  </a:lnTo>
                  <a:lnTo>
                    <a:pt x="18099" y="140642"/>
                  </a:lnTo>
                  <a:lnTo>
                    <a:pt x="4679" y="183858"/>
                  </a:lnTo>
                  <a:lnTo>
                    <a:pt x="0" y="230250"/>
                  </a:lnTo>
                  <a:lnTo>
                    <a:pt x="0" y="1150937"/>
                  </a:lnTo>
                  <a:lnTo>
                    <a:pt x="4679" y="1197327"/>
                  </a:lnTo>
                  <a:lnTo>
                    <a:pt x="18099" y="1240536"/>
                  </a:lnTo>
                  <a:lnTo>
                    <a:pt x="39333" y="1279636"/>
                  </a:lnTo>
                  <a:lnTo>
                    <a:pt x="67452" y="1313703"/>
                  </a:lnTo>
                  <a:lnTo>
                    <a:pt x="101531" y="1341812"/>
                  </a:lnTo>
                  <a:lnTo>
                    <a:pt x="140642" y="1363035"/>
                  </a:lnTo>
                  <a:lnTo>
                    <a:pt x="183858" y="1376448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8"/>
                  </a:lnTo>
                  <a:lnTo>
                    <a:pt x="1659636" y="1363035"/>
                  </a:lnTo>
                  <a:lnTo>
                    <a:pt x="1698749" y="1341812"/>
                  </a:lnTo>
                  <a:lnTo>
                    <a:pt x="1732819" y="1313703"/>
                  </a:lnTo>
                  <a:lnTo>
                    <a:pt x="1760925" y="1279636"/>
                  </a:lnTo>
                  <a:lnTo>
                    <a:pt x="1782143" y="1240536"/>
                  </a:lnTo>
                  <a:lnTo>
                    <a:pt x="1795550" y="1197327"/>
                  </a:lnTo>
                  <a:lnTo>
                    <a:pt x="1800225" y="1150937"/>
                  </a:lnTo>
                  <a:lnTo>
                    <a:pt x="1800225" y="230250"/>
                  </a:lnTo>
                  <a:lnTo>
                    <a:pt x="1795550" y="183858"/>
                  </a:lnTo>
                  <a:lnTo>
                    <a:pt x="1782143" y="140642"/>
                  </a:lnTo>
                  <a:lnTo>
                    <a:pt x="1760925" y="101531"/>
                  </a:lnTo>
                  <a:lnTo>
                    <a:pt x="1732819" y="67452"/>
                  </a:lnTo>
                  <a:lnTo>
                    <a:pt x="1698749" y="39333"/>
                  </a:lnTo>
                  <a:lnTo>
                    <a:pt x="1659636" y="18099"/>
                  </a:lnTo>
                  <a:lnTo>
                    <a:pt x="1616403" y="4679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2933700" y="476250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9" y="183858"/>
                  </a:lnTo>
                  <a:lnTo>
                    <a:pt x="18099" y="140642"/>
                  </a:lnTo>
                  <a:lnTo>
                    <a:pt x="39333" y="101531"/>
                  </a:lnTo>
                  <a:lnTo>
                    <a:pt x="67452" y="67452"/>
                  </a:lnTo>
                  <a:lnTo>
                    <a:pt x="101531" y="39333"/>
                  </a:lnTo>
                  <a:lnTo>
                    <a:pt x="140642" y="18099"/>
                  </a:lnTo>
                  <a:lnTo>
                    <a:pt x="183858" y="4679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9"/>
                  </a:lnTo>
                  <a:lnTo>
                    <a:pt x="1659636" y="18099"/>
                  </a:lnTo>
                  <a:lnTo>
                    <a:pt x="1698749" y="39333"/>
                  </a:lnTo>
                  <a:lnTo>
                    <a:pt x="1732819" y="67452"/>
                  </a:lnTo>
                  <a:lnTo>
                    <a:pt x="1760925" y="101531"/>
                  </a:lnTo>
                  <a:lnTo>
                    <a:pt x="1782143" y="140642"/>
                  </a:lnTo>
                  <a:lnTo>
                    <a:pt x="1795550" y="183858"/>
                  </a:lnTo>
                  <a:lnTo>
                    <a:pt x="1800225" y="230250"/>
                  </a:lnTo>
                  <a:lnTo>
                    <a:pt x="1800225" y="1150937"/>
                  </a:lnTo>
                  <a:lnTo>
                    <a:pt x="1795550" y="1197327"/>
                  </a:lnTo>
                  <a:lnTo>
                    <a:pt x="1782143" y="1240536"/>
                  </a:lnTo>
                  <a:lnTo>
                    <a:pt x="1760925" y="1279636"/>
                  </a:lnTo>
                  <a:lnTo>
                    <a:pt x="1732819" y="1313703"/>
                  </a:lnTo>
                  <a:lnTo>
                    <a:pt x="1698749" y="1341812"/>
                  </a:lnTo>
                  <a:lnTo>
                    <a:pt x="1659636" y="1363035"/>
                  </a:lnTo>
                  <a:lnTo>
                    <a:pt x="1616403" y="1376448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58" y="1376448"/>
                  </a:lnTo>
                  <a:lnTo>
                    <a:pt x="140642" y="1363035"/>
                  </a:lnTo>
                  <a:lnTo>
                    <a:pt x="101531" y="1341812"/>
                  </a:lnTo>
                  <a:lnTo>
                    <a:pt x="67452" y="1313703"/>
                  </a:lnTo>
                  <a:lnTo>
                    <a:pt x="39333" y="1279636"/>
                  </a:lnTo>
                  <a:lnTo>
                    <a:pt x="18099" y="1240536"/>
                  </a:lnTo>
                  <a:lnTo>
                    <a:pt x="4679" y="1197327"/>
                  </a:lnTo>
                  <a:lnTo>
                    <a:pt x="0" y="1150937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3414268" y="6233083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881" y="257"/>
                  </a:lnTo>
                  <a:lnTo>
                    <a:pt x="898271" y="0"/>
                  </a:lnTo>
                  <a:lnTo>
                    <a:pt x="888571" y="16154"/>
                  </a:lnTo>
                  <a:lnTo>
                    <a:pt x="871845" y="41757"/>
                  </a:lnTo>
                  <a:lnTo>
                    <a:pt x="858647" y="62814"/>
                  </a:lnTo>
                  <a:lnTo>
                    <a:pt x="851614" y="48763"/>
                  </a:lnTo>
                  <a:lnTo>
                    <a:pt x="832881" y="15594"/>
                  </a:lnTo>
                  <a:lnTo>
                    <a:pt x="824611" y="0"/>
                  </a:lnTo>
                  <a:lnTo>
                    <a:pt x="804306" y="257"/>
                  </a:lnTo>
                  <a:lnTo>
                    <a:pt x="739775" y="0"/>
                  </a:lnTo>
                  <a:lnTo>
                    <a:pt x="784486" y="70264"/>
                  </a:lnTo>
                  <a:lnTo>
                    <a:pt x="807974" y="109613"/>
                  </a:lnTo>
                  <a:lnTo>
                    <a:pt x="788860" y="136293"/>
                  </a:lnTo>
                  <a:lnTo>
                    <a:pt x="763270" y="170878"/>
                  </a:lnTo>
                  <a:lnTo>
                    <a:pt x="724027" y="222440"/>
                  </a:lnTo>
                  <a:lnTo>
                    <a:pt x="694037" y="175922"/>
                  </a:lnTo>
                  <a:lnTo>
                    <a:pt x="667506" y="133144"/>
                  </a:lnTo>
                  <a:lnTo>
                    <a:pt x="656336" y="114439"/>
                  </a:lnTo>
                  <a:lnTo>
                    <a:pt x="678894" y="82561"/>
                  </a:lnTo>
                  <a:lnTo>
                    <a:pt x="724106" y="21426"/>
                  </a:lnTo>
                  <a:lnTo>
                    <a:pt x="739521" y="0"/>
                  </a:lnTo>
                  <a:lnTo>
                    <a:pt x="716756" y="257"/>
                  </a:lnTo>
                  <a:lnTo>
                    <a:pt x="660146" y="0"/>
                  </a:lnTo>
                  <a:lnTo>
                    <a:pt x="650446" y="16154"/>
                  </a:lnTo>
                  <a:lnTo>
                    <a:pt x="633720" y="41757"/>
                  </a:lnTo>
                  <a:lnTo>
                    <a:pt x="620522" y="62814"/>
                  </a:lnTo>
                  <a:lnTo>
                    <a:pt x="613489" y="48763"/>
                  </a:lnTo>
                  <a:lnTo>
                    <a:pt x="594756" y="15594"/>
                  </a:lnTo>
                  <a:lnTo>
                    <a:pt x="586486" y="0"/>
                  </a:lnTo>
                  <a:lnTo>
                    <a:pt x="566181" y="257"/>
                  </a:lnTo>
                  <a:lnTo>
                    <a:pt x="501650" y="0"/>
                  </a:lnTo>
                  <a:lnTo>
                    <a:pt x="546361" y="70264"/>
                  </a:lnTo>
                  <a:lnTo>
                    <a:pt x="569849" y="109613"/>
                  </a:lnTo>
                  <a:lnTo>
                    <a:pt x="550735" y="136293"/>
                  </a:lnTo>
                  <a:lnTo>
                    <a:pt x="525145" y="170878"/>
                  </a:lnTo>
                  <a:lnTo>
                    <a:pt x="485902" y="222440"/>
                  </a:lnTo>
                  <a:lnTo>
                    <a:pt x="455912" y="175922"/>
                  </a:lnTo>
                  <a:lnTo>
                    <a:pt x="429381" y="133144"/>
                  </a:lnTo>
                  <a:lnTo>
                    <a:pt x="418211" y="114439"/>
                  </a:lnTo>
                  <a:lnTo>
                    <a:pt x="440769" y="82561"/>
                  </a:lnTo>
                  <a:lnTo>
                    <a:pt x="485981" y="21426"/>
                  </a:lnTo>
                  <a:lnTo>
                    <a:pt x="501396" y="0"/>
                  </a:lnTo>
                  <a:lnTo>
                    <a:pt x="478631" y="257"/>
                  </a:lnTo>
                  <a:lnTo>
                    <a:pt x="422021" y="0"/>
                  </a:lnTo>
                  <a:lnTo>
                    <a:pt x="412321" y="16154"/>
                  </a:lnTo>
                  <a:lnTo>
                    <a:pt x="395595" y="41757"/>
                  </a:lnTo>
                  <a:lnTo>
                    <a:pt x="382397" y="62814"/>
                  </a:lnTo>
                  <a:lnTo>
                    <a:pt x="375364" y="48763"/>
                  </a:lnTo>
                  <a:lnTo>
                    <a:pt x="356631" y="15594"/>
                  </a:lnTo>
                  <a:lnTo>
                    <a:pt x="348361" y="0"/>
                  </a:lnTo>
                  <a:lnTo>
                    <a:pt x="328056" y="257"/>
                  </a:lnTo>
                  <a:lnTo>
                    <a:pt x="263525" y="0"/>
                  </a:lnTo>
                  <a:lnTo>
                    <a:pt x="308236" y="70264"/>
                  </a:lnTo>
                  <a:lnTo>
                    <a:pt x="331724" y="109613"/>
                  </a:lnTo>
                  <a:lnTo>
                    <a:pt x="312610" y="136293"/>
                  </a:lnTo>
                  <a:lnTo>
                    <a:pt x="287020" y="170878"/>
                  </a:lnTo>
                  <a:lnTo>
                    <a:pt x="247777" y="222440"/>
                  </a:lnTo>
                  <a:lnTo>
                    <a:pt x="217787" y="175922"/>
                  </a:lnTo>
                  <a:lnTo>
                    <a:pt x="191256" y="133144"/>
                  </a:lnTo>
                  <a:lnTo>
                    <a:pt x="180086" y="114439"/>
                  </a:lnTo>
                  <a:lnTo>
                    <a:pt x="202644" y="82561"/>
                  </a:lnTo>
                  <a:lnTo>
                    <a:pt x="247856" y="21426"/>
                  </a:lnTo>
                  <a:lnTo>
                    <a:pt x="263271" y="0"/>
                  </a:lnTo>
                  <a:lnTo>
                    <a:pt x="240506" y="257"/>
                  </a:lnTo>
                  <a:lnTo>
                    <a:pt x="183896" y="0"/>
                  </a:lnTo>
                  <a:lnTo>
                    <a:pt x="174196" y="16154"/>
                  </a:lnTo>
                  <a:lnTo>
                    <a:pt x="157470" y="41757"/>
                  </a:lnTo>
                  <a:lnTo>
                    <a:pt x="144272" y="62814"/>
                  </a:lnTo>
                  <a:lnTo>
                    <a:pt x="137239" y="48763"/>
                  </a:lnTo>
                  <a:lnTo>
                    <a:pt x="118506" y="15594"/>
                  </a:lnTo>
                  <a:lnTo>
                    <a:pt x="110236" y="0"/>
                  </a:lnTo>
                  <a:lnTo>
                    <a:pt x="89931" y="257"/>
                  </a:lnTo>
                  <a:lnTo>
                    <a:pt x="25400" y="0"/>
                  </a:lnTo>
                  <a:lnTo>
                    <a:pt x="70111" y="70264"/>
                  </a:lnTo>
                  <a:lnTo>
                    <a:pt x="93599" y="109613"/>
                  </a:lnTo>
                  <a:lnTo>
                    <a:pt x="74485" y="136293"/>
                  </a:lnTo>
                  <a:lnTo>
                    <a:pt x="35040" y="189332"/>
                  </a:lnTo>
                  <a:lnTo>
                    <a:pt x="0" y="234899"/>
                  </a:lnTo>
                  <a:lnTo>
                    <a:pt x="22939" y="234635"/>
                  </a:lnTo>
                  <a:lnTo>
                    <a:pt x="81153" y="234899"/>
                  </a:lnTo>
                  <a:lnTo>
                    <a:pt x="115298" y="184829"/>
                  </a:lnTo>
                  <a:lnTo>
                    <a:pt x="126295" y="167878"/>
                  </a:lnTo>
                  <a:lnTo>
                    <a:pt x="130175" y="161239"/>
                  </a:lnTo>
                  <a:lnTo>
                    <a:pt x="139953" y="179806"/>
                  </a:lnTo>
                  <a:lnTo>
                    <a:pt x="162052" y="219298"/>
                  </a:lnTo>
                  <a:lnTo>
                    <a:pt x="170180" y="234899"/>
                  </a:lnTo>
                  <a:lnTo>
                    <a:pt x="181274" y="234747"/>
                  </a:lnTo>
                  <a:lnTo>
                    <a:pt x="238252" y="234746"/>
                  </a:lnTo>
                  <a:lnTo>
                    <a:pt x="238125" y="234899"/>
                  </a:lnTo>
                  <a:lnTo>
                    <a:pt x="255778" y="234899"/>
                  </a:lnTo>
                  <a:lnTo>
                    <a:pt x="255778" y="234746"/>
                  </a:lnTo>
                  <a:lnTo>
                    <a:pt x="279527" y="234543"/>
                  </a:lnTo>
                  <a:lnTo>
                    <a:pt x="319278" y="234899"/>
                  </a:lnTo>
                  <a:lnTo>
                    <a:pt x="353423" y="184829"/>
                  </a:lnTo>
                  <a:lnTo>
                    <a:pt x="364420" y="167878"/>
                  </a:lnTo>
                  <a:lnTo>
                    <a:pt x="368300" y="161239"/>
                  </a:lnTo>
                  <a:lnTo>
                    <a:pt x="378078" y="179806"/>
                  </a:lnTo>
                  <a:lnTo>
                    <a:pt x="400177" y="219298"/>
                  </a:lnTo>
                  <a:lnTo>
                    <a:pt x="408305" y="234899"/>
                  </a:lnTo>
                  <a:lnTo>
                    <a:pt x="419399" y="234747"/>
                  </a:lnTo>
                  <a:lnTo>
                    <a:pt x="476377" y="234746"/>
                  </a:lnTo>
                  <a:lnTo>
                    <a:pt x="476250" y="234899"/>
                  </a:lnTo>
                  <a:lnTo>
                    <a:pt x="493903" y="234899"/>
                  </a:lnTo>
                  <a:lnTo>
                    <a:pt x="493903" y="234746"/>
                  </a:lnTo>
                  <a:lnTo>
                    <a:pt x="517652" y="234543"/>
                  </a:lnTo>
                  <a:lnTo>
                    <a:pt x="557403" y="234899"/>
                  </a:lnTo>
                  <a:lnTo>
                    <a:pt x="591548" y="184829"/>
                  </a:lnTo>
                  <a:lnTo>
                    <a:pt x="602545" y="167878"/>
                  </a:lnTo>
                  <a:lnTo>
                    <a:pt x="606425" y="161239"/>
                  </a:lnTo>
                  <a:lnTo>
                    <a:pt x="616203" y="179806"/>
                  </a:lnTo>
                  <a:lnTo>
                    <a:pt x="638302" y="219298"/>
                  </a:lnTo>
                  <a:lnTo>
                    <a:pt x="646430" y="234899"/>
                  </a:lnTo>
                  <a:lnTo>
                    <a:pt x="657524" y="234747"/>
                  </a:lnTo>
                  <a:lnTo>
                    <a:pt x="714502" y="234746"/>
                  </a:lnTo>
                  <a:lnTo>
                    <a:pt x="714375" y="234899"/>
                  </a:lnTo>
                  <a:lnTo>
                    <a:pt x="732028" y="234899"/>
                  </a:lnTo>
                  <a:lnTo>
                    <a:pt x="732028" y="234746"/>
                  </a:lnTo>
                  <a:lnTo>
                    <a:pt x="755777" y="234543"/>
                  </a:lnTo>
                  <a:lnTo>
                    <a:pt x="795528" y="234899"/>
                  </a:lnTo>
                  <a:lnTo>
                    <a:pt x="829673" y="184829"/>
                  </a:lnTo>
                  <a:lnTo>
                    <a:pt x="840670" y="167878"/>
                  </a:lnTo>
                  <a:lnTo>
                    <a:pt x="844550" y="161239"/>
                  </a:lnTo>
                  <a:lnTo>
                    <a:pt x="854328" y="179806"/>
                  </a:lnTo>
                  <a:lnTo>
                    <a:pt x="876427" y="219298"/>
                  </a:lnTo>
                  <a:lnTo>
                    <a:pt x="884555" y="234899"/>
                  </a:lnTo>
                  <a:lnTo>
                    <a:pt x="906827" y="234635"/>
                  </a:lnTo>
                  <a:lnTo>
                    <a:pt x="970153" y="234899"/>
                  </a:lnTo>
                  <a:lnTo>
                    <a:pt x="947503" y="200009"/>
                  </a:lnTo>
                  <a:lnTo>
                    <a:pt x="927354" y="168301"/>
                  </a:lnTo>
                  <a:lnTo>
                    <a:pt x="909681" y="139778"/>
                  </a:lnTo>
                  <a:lnTo>
                    <a:pt x="894461" y="114439"/>
                  </a:lnTo>
                  <a:lnTo>
                    <a:pt x="917019" y="82561"/>
                  </a:lnTo>
                  <a:lnTo>
                    <a:pt x="962231" y="21426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3414268" y="6233083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150"/>
                  </a:lnTo>
                  <a:lnTo>
                    <a:pt x="47894" y="257"/>
                  </a:lnTo>
                  <a:lnTo>
                    <a:pt x="59314" y="321"/>
                  </a:lnTo>
                  <a:lnTo>
                    <a:pt x="70866" y="342"/>
                  </a:lnTo>
                  <a:lnTo>
                    <a:pt x="80250" y="321"/>
                  </a:lnTo>
                  <a:lnTo>
                    <a:pt x="89931" y="257"/>
                  </a:lnTo>
                  <a:lnTo>
                    <a:pt x="99923" y="150"/>
                  </a:lnTo>
                  <a:lnTo>
                    <a:pt x="110236" y="0"/>
                  </a:lnTo>
                  <a:lnTo>
                    <a:pt x="114210" y="7641"/>
                  </a:lnTo>
                  <a:lnTo>
                    <a:pt x="118506" y="15594"/>
                  </a:lnTo>
                  <a:lnTo>
                    <a:pt x="123112" y="23858"/>
                  </a:lnTo>
                  <a:lnTo>
                    <a:pt x="128016" y="32435"/>
                  </a:lnTo>
                  <a:lnTo>
                    <a:pt x="132895" y="40884"/>
                  </a:lnTo>
                  <a:lnTo>
                    <a:pt x="137239" y="48763"/>
                  </a:lnTo>
                  <a:lnTo>
                    <a:pt x="141035" y="56072"/>
                  </a:lnTo>
                  <a:lnTo>
                    <a:pt x="144272" y="62814"/>
                  </a:lnTo>
                  <a:lnTo>
                    <a:pt x="148083" y="56513"/>
                  </a:lnTo>
                  <a:lnTo>
                    <a:pt x="152479" y="49495"/>
                  </a:lnTo>
                  <a:lnTo>
                    <a:pt x="157470" y="41757"/>
                  </a:lnTo>
                  <a:lnTo>
                    <a:pt x="163068" y="33299"/>
                  </a:lnTo>
                  <a:lnTo>
                    <a:pt x="168804" y="24603"/>
                  </a:lnTo>
                  <a:lnTo>
                    <a:pt x="174196" y="16154"/>
                  </a:lnTo>
                  <a:lnTo>
                    <a:pt x="179230" y="7953"/>
                  </a:lnTo>
                  <a:lnTo>
                    <a:pt x="183896" y="0"/>
                  </a:lnTo>
                  <a:lnTo>
                    <a:pt x="193232" y="150"/>
                  </a:lnTo>
                  <a:lnTo>
                    <a:pt x="202961" y="257"/>
                  </a:lnTo>
                  <a:lnTo>
                    <a:pt x="213096" y="321"/>
                  </a:lnTo>
                  <a:lnTo>
                    <a:pt x="223647" y="342"/>
                  </a:lnTo>
                  <a:lnTo>
                    <a:pt x="231338" y="321"/>
                  </a:lnTo>
                  <a:lnTo>
                    <a:pt x="240506" y="257"/>
                  </a:lnTo>
                  <a:lnTo>
                    <a:pt x="251150" y="150"/>
                  </a:lnTo>
                  <a:lnTo>
                    <a:pt x="263271" y="0"/>
                  </a:lnTo>
                  <a:lnTo>
                    <a:pt x="256319" y="9789"/>
                  </a:lnTo>
                  <a:lnTo>
                    <a:pt x="247856" y="21426"/>
                  </a:lnTo>
                  <a:lnTo>
                    <a:pt x="237892" y="34913"/>
                  </a:lnTo>
                  <a:lnTo>
                    <a:pt x="226441" y="50253"/>
                  </a:lnTo>
                  <a:lnTo>
                    <a:pt x="214393" y="66460"/>
                  </a:lnTo>
                  <a:lnTo>
                    <a:pt x="202644" y="82561"/>
                  </a:lnTo>
                  <a:lnTo>
                    <a:pt x="191204" y="98554"/>
                  </a:lnTo>
                  <a:lnTo>
                    <a:pt x="180086" y="114439"/>
                  </a:lnTo>
                  <a:lnTo>
                    <a:pt x="191256" y="133144"/>
                  </a:lnTo>
                  <a:lnTo>
                    <a:pt x="203819" y="153638"/>
                  </a:lnTo>
                  <a:lnTo>
                    <a:pt x="217787" y="175922"/>
                  </a:lnTo>
                  <a:lnTo>
                    <a:pt x="233172" y="199999"/>
                  </a:lnTo>
                  <a:lnTo>
                    <a:pt x="247777" y="222440"/>
                  </a:lnTo>
                  <a:lnTo>
                    <a:pt x="260350" y="206159"/>
                  </a:lnTo>
                  <a:lnTo>
                    <a:pt x="287020" y="170878"/>
                  </a:lnTo>
                  <a:lnTo>
                    <a:pt x="312610" y="136293"/>
                  </a:lnTo>
                  <a:lnTo>
                    <a:pt x="331724" y="109613"/>
                  </a:lnTo>
                  <a:lnTo>
                    <a:pt x="311404" y="75374"/>
                  </a:lnTo>
                  <a:lnTo>
                    <a:pt x="277876" y="22720"/>
                  </a:lnTo>
                  <a:lnTo>
                    <a:pt x="274562" y="17557"/>
                  </a:lnTo>
                  <a:lnTo>
                    <a:pt x="271081" y="12050"/>
                  </a:lnTo>
                  <a:lnTo>
                    <a:pt x="267410" y="6198"/>
                  </a:lnTo>
                  <a:lnTo>
                    <a:pt x="263525" y="0"/>
                  </a:lnTo>
                  <a:lnTo>
                    <a:pt x="274718" y="150"/>
                  </a:lnTo>
                  <a:lnTo>
                    <a:pt x="286019" y="257"/>
                  </a:lnTo>
                  <a:lnTo>
                    <a:pt x="297439" y="321"/>
                  </a:lnTo>
                  <a:lnTo>
                    <a:pt x="308991" y="342"/>
                  </a:lnTo>
                  <a:lnTo>
                    <a:pt x="318375" y="321"/>
                  </a:lnTo>
                  <a:lnTo>
                    <a:pt x="328056" y="257"/>
                  </a:lnTo>
                  <a:lnTo>
                    <a:pt x="338048" y="150"/>
                  </a:lnTo>
                  <a:lnTo>
                    <a:pt x="348361" y="0"/>
                  </a:lnTo>
                  <a:lnTo>
                    <a:pt x="352335" y="7641"/>
                  </a:lnTo>
                  <a:lnTo>
                    <a:pt x="356631" y="15594"/>
                  </a:lnTo>
                  <a:lnTo>
                    <a:pt x="361237" y="23858"/>
                  </a:lnTo>
                  <a:lnTo>
                    <a:pt x="366141" y="32435"/>
                  </a:lnTo>
                  <a:lnTo>
                    <a:pt x="371020" y="40884"/>
                  </a:lnTo>
                  <a:lnTo>
                    <a:pt x="375364" y="48763"/>
                  </a:lnTo>
                  <a:lnTo>
                    <a:pt x="379160" y="56072"/>
                  </a:lnTo>
                  <a:lnTo>
                    <a:pt x="382397" y="62814"/>
                  </a:lnTo>
                  <a:lnTo>
                    <a:pt x="386208" y="56513"/>
                  </a:lnTo>
                  <a:lnTo>
                    <a:pt x="390604" y="49495"/>
                  </a:lnTo>
                  <a:lnTo>
                    <a:pt x="395595" y="41757"/>
                  </a:lnTo>
                  <a:lnTo>
                    <a:pt x="401193" y="33299"/>
                  </a:lnTo>
                  <a:lnTo>
                    <a:pt x="406929" y="24603"/>
                  </a:lnTo>
                  <a:lnTo>
                    <a:pt x="412321" y="16154"/>
                  </a:lnTo>
                  <a:lnTo>
                    <a:pt x="417355" y="7953"/>
                  </a:lnTo>
                  <a:lnTo>
                    <a:pt x="422021" y="0"/>
                  </a:lnTo>
                  <a:lnTo>
                    <a:pt x="431357" y="150"/>
                  </a:lnTo>
                  <a:lnTo>
                    <a:pt x="441086" y="257"/>
                  </a:lnTo>
                  <a:lnTo>
                    <a:pt x="451221" y="321"/>
                  </a:lnTo>
                  <a:lnTo>
                    <a:pt x="461772" y="342"/>
                  </a:lnTo>
                  <a:lnTo>
                    <a:pt x="469463" y="321"/>
                  </a:lnTo>
                  <a:lnTo>
                    <a:pt x="478631" y="257"/>
                  </a:lnTo>
                  <a:lnTo>
                    <a:pt x="489275" y="150"/>
                  </a:lnTo>
                  <a:lnTo>
                    <a:pt x="501396" y="0"/>
                  </a:lnTo>
                  <a:lnTo>
                    <a:pt x="494444" y="9789"/>
                  </a:lnTo>
                  <a:lnTo>
                    <a:pt x="485981" y="21426"/>
                  </a:lnTo>
                  <a:lnTo>
                    <a:pt x="476017" y="34913"/>
                  </a:lnTo>
                  <a:lnTo>
                    <a:pt x="464566" y="50253"/>
                  </a:lnTo>
                  <a:lnTo>
                    <a:pt x="452518" y="66460"/>
                  </a:lnTo>
                  <a:lnTo>
                    <a:pt x="440769" y="82561"/>
                  </a:lnTo>
                  <a:lnTo>
                    <a:pt x="429329" y="98554"/>
                  </a:lnTo>
                  <a:lnTo>
                    <a:pt x="418211" y="114439"/>
                  </a:lnTo>
                  <a:lnTo>
                    <a:pt x="429381" y="133144"/>
                  </a:lnTo>
                  <a:lnTo>
                    <a:pt x="441944" y="153638"/>
                  </a:lnTo>
                  <a:lnTo>
                    <a:pt x="455912" y="175922"/>
                  </a:lnTo>
                  <a:lnTo>
                    <a:pt x="471297" y="199999"/>
                  </a:lnTo>
                  <a:lnTo>
                    <a:pt x="485902" y="222440"/>
                  </a:lnTo>
                  <a:lnTo>
                    <a:pt x="498475" y="206159"/>
                  </a:lnTo>
                  <a:lnTo>
                    <a:pt x="525145" y="170878"/>
                  </a:lnTo>
                  <a:lnTo>
                    <a:pt x="550735" y="136293"/>
                  </a:lnTo>
                  <a:lnTo>
                    <a:pt x="569849" y="109613"/>
                  </a:lnTo>
                  <a:lnTo>
                    <a:pt x="549529" y="75374"/>
                  </a:lnTo>
                  <a:lnTo>
                    <a:pt x="516001" y="22720"/>
                  </a:lnTo>
                  <a:lnTo>
                    <a:pt x="512687" y="17557"/>
                  </a:lnTo>
                  <a:lnTo>
                    <a:pt x="509206" y="12050"/>
                  </a:lnTo>
                  <a:lnTo>
                    <a:pt x="505535" y="6198"/>
                  </a:lnTo>
                  <a:lnTo>
                    <a:pt x="501650" y="0"/>
                  </a:lnTo>
                  <a:lnTo>
                    <a:pt x="512843" y="150"/>
                  </a:lnTo>
                  <a:lnTo>
                    <a:pt x="524144" y="257"/>
                  </a:lnTo>
                  <a:lnTo>
                    <a:pt x="535564" y="321"/>
                  </a:lnTo>
                  <a:lnTo>
                    <a:pt x="547116" y="342"/>
                  </a:lnTo>
                  <a:lnTo>
                    <a:pt x="556500" y="321"/>
                  </a:lnTo>
                  <a:lnTo>
                    <a:pt x="566181" y="257"/>
                  </a:lnTo>
                  <a:lnTo>
                    <a:pt x="576173" y="150"/>
                  </a:lnTo>
                  <a:lnTo>
                    <a:pt x="586486" y="0"/>
                  </a:lnTo>
                  <a:lnTo>
                    <a:pt x="590460" y="7641"/>
                  </a:lnTo>
                  <a:lnTo>
                    <a:pt x="594756" y="15594"/>
                  </a:lnTo>
                  <a:lnTo>
                    <a:pt x="599362" y="23858"/>
                  </a:lnTo>
                  <a:lnTo>
                    <a:pt x="604266" y="32435"/>
                  </a:lnTo>
                  <a:lnTo>
                    <a:pt x="609145" y="40884"/>
                  </a:lnTo>
                  <a:lnTo>
                    <a:pt x="613489" y="48763"/>
                  </a:lnTo>
                  <a:lnTo>
                    <a:pt x="617285" y="56072"/>
                  </a:lnTo>
                  <a:lnTo>
                    <a:pt x="620522" y="62814"/>
                  </a:lnTo>
                  <a:lnTo>
                    <a:pt x="624333" y="56513"/>
                  </a:lnTo>
                  <a:lnTo>
                    <a:pt x="628729" y="49495"/>
                  </a:lnTo>
                  <a:lnTo>
                    <a:pt x="633720" y="41757"/>
                  </a:lnTo>
                  <a:lnTo>
                    <a:pt x="639318" y="33299"/>
                  </a:lnTo>
                  <a:lnTo>
                    <a:pt x="645054" y="24603"/>
                  </a:lnTo>
                  <a:lnTo>
                    <a:pt x="650446" y="16154"/>
                  </a:lnTo>
                  <a:lnTo>
                    <a:pt x="655480" y="7953"/>
                  </a:lnTo>
                  <a:lnTo>
                    <a:pt x="660146" y="0"/>
                  </a:lnTo>
                  <a:lnTo>
                    <a:pt x="669482" y="150"/>
                  </a:lnTo>
                  <a:lnTo>
                    <a:pt x="679211" y="257"/>
                  </a:lnTo>
                  <a:lnTo>
                    <a:pt x="689346" y="321"/>
                  </a:lnTo>
                  <a:lnTo>
                    <a:pt x="699897" y="342"/>
                  </a:lnTo>
                  <a:lnTo>
                    <a:pt x="707588" y="321"/>
                  </a:lnTo>
                  <a:lnTo>
                    <a:pt x="716756" y="257"/>
                  </a:lnTo>
                  <a:lnTo>
                    <a:pt x="727400" y="150"/>
                  </a:lnTo>
                  <a:lnTo>
                    <a:pt x="739521" y="0"/>
                  </a:lnTo>
                  <a:lnTo>
                    <a:pt x="732569" y="9789"/>
                  </a:lnTo>
                  <a:lnTo>
                    <a:pt x="724106" y="21426"/>
                  </a:lnTo>
                  <a:lnTo>
                    <a:pt x="714142" y="34913"/>
                  </a:lnTo>
                  <a:lnTo>
                    <a:pt x="702691" y="50253"/>
                  </a:lnTo>
                  <a:lnTo>
                    <a:pt x="690643" y="66460"/>
                  </a:lnTo>
                  <a:lnTo>
                    <a:pt x="678894" y="82561"/>
                  </a:lnTo>
                  <a:lnTo>
                    <a:pt x="667454" y="98554"/>
                  </a:lnTo>
                  <a:lnTo>
                    <a:pt x="656336" y="114439"/>
                  </a:lnTo>
                  <a:lnTo>
                    <a:pt x="667506" y="133144"/>
                  </a:lnTo>
                  <a:lnTo>
                    <a:pt x="680069" y="153638"/>
                  </a:lnTo>
                  <a:lnTo>
                    <a:pt x="694037" y="175922"/>
                  </a:lnTo>
                  <a:lnTo>
                    <a:pt x="709422" y="199999"/>
                  </a:lnTo>
                  <a:lnTo>
                    <a:pt x="724027" y="222440"/>
                  </a:lnTo>
                  <a:lnTo>
                    <a:pt x="736600" y="206159"/>
                  </a:lnTo>
                  <a:lnTo>
                    <a:pt x="763270" y="170878"/>
                  </a:lnTo>
                  <a:lnTo>
                    <a:pt x="788860" y="136293"/>
                  </a:lnTo>
                  <a:lnTo>
                    <a:pt x="807974" y="109613"/>
                  </a:lnTo>
                  <a:lnTo>
                    <a:pt x="787654" y="75374"/>
                  </a:lnTo>
                  <a:lnTo>
                    <a:pt x="754126" y="22720"/>
                  </a:lnTo>
                  <a:lnTo>
                    <a:pt x="750812" y="17557"/>
                  </a:lnTo>
                  <a:lnTo>
                    <a:pt x="747331" y="12050"/>
                  </a:lnTo>
                  <a:lnTo>
                    <a:pt x="743660" y="6198"/>
                  </a:lnTo>
                  <a:lnTo>
                    <a:pt x="739775" y="0"/>
                  </a:lnTo>
                  <a:lnTo>
                    <a:pt x="750968" y="150"/>
                  </a:lnTo>
                  <a:lnTo>
                    <a:pt x="762269" y="257"/>
                  </a:lnTo>
                  <a:lnTo>
                    <a:pt x="773689" y="321"/>
                  </a:lnTo>
                  <a:lnTo>
                    <a:pt x="785241" y="342"/>
                  </a:lnTo>
                  <a:lnTo>
                    <a:pt x="794625" y="321"/>
                  </a:lnTo>
                  <a:lnTo>
                    <a:pt x="804306" y="257"/>
                  </a:lnTo>
                  <a:lnTo>
                    <a:pt x="814298" y="150"/>
                  </a:lnTo>
                  <a:lnTo>
                    <a:pt x="824611" y="0"/>
                  </a:lnTo>
                  <a:lnTo>
                    <a:pt x="828585" y="7641"/>
                  </a:lnTo>
                  <a:lnTo>
                    <a:pt x="832881" y="15594"/>
                  </a:lnTo>
                  <a:lnTo>
                    <a:pt x="837487" y="23858"/>
                  </a:lnTo>
                  <a:lnTo>
                    <a:pt x="842391" y="32435"/>
                  </a:lnTo>
                  <a:lnTo>
                    <a:pt x="847270" y="40884"/>
                  </a:lnTo>
                  <a:lnTo>
                    <a:pt x="851614" y="48763"/>
                  </a:lnTo>
                  <a:lnTo>
                    <a:pt x="855410" y="56072"/>
                  </a:lnTo>
                  <a:lnTo>
                    <a:pt x="858647" y="62814"/>
                  </a:lnTo>
                  <a:lnTo>
                    <a:pt x="862458" y="56513"/>
                  </a:lnTo>
                  <a:lnTo>
                    <a:pt x="866854" y="49495"/>
                  </a:lnTo>
                  <a:lnTo>
                    <a:pt x="871845" y="41757"/>
                  </a:lnTo>
                  <a:lnTo>
                    <a:pt x="877443" y="33299"/>
                  </a:lnTo>
                  <a:lnTo>
                    <a:pt x="883179" y="24603"/>
                  </a:lnTo>
                  <a:lnTo>
                    <a:pt x="888571" y="16154"/>
                  </a:lnTo>
                  <a:lnTo>
                    <a:pt x="893605" y="7953"/>
                  </a:lnTo>
                  <a:lnTo>
                    <a:pt x="898271" y="0"/>
                  </a:lnTo>
                  <a:lnTo>
                    <a:pt x="907607" y="150"/>
                  </a:lnTo>
                  <a:lnTo>
                    <a:pt x="917336" y="257"/>
                  </a:lnTo>
                  <a:lnTo>
                    <a:pt x="927471" y="321"/>
                  </a:lnTo>
                  <a:lnTo>
                    <a:pt x="938022" y="342"/>
                  </a:lnTo>
                  <a:lnTo>
                    <a:pt x="945713" y="321"/>
                  </a:lnTo>
                  <a:lnTo>
                    <a:pt x="954881" y="257"/>
                  </a:lnTo>
                  <a:lnTo>
                    <a:pt x="965525" y="150"/>
                  </a:lnTo>
                  <a:lnTo>
                    <a:pt x="977646" y="0"/>
                  </a:lnTo>
                  <a:lnTo>
                    <a:pt x="970694" y="9789"/>
                  </a:lnTo>
                  <a:lnTo>
                    <a:pt x="962231" y="21426"/>
                  </a:lnTo>
                  <a:lnTo>
                    <a:pt x="952267" y="34913"/>
                  </a:lnTo>
                  <a:lnTo>
                    <a:pt x="940816" y="50253"/>
                  </a:lnTo>
                  <a:lnTo>
                    <a:pt x="928768" y="66460"/>
                  </a:lnTo>
                  <a:lnTo>
                    <a:pt x="917019" y="82561"/>
                  </a:lnTo>
                  <a:lnTo>
                    <a:pt x="905579" y="98554"/>
                  </a:lnTo>
                  <a:lnTo>
                    <a:pt x="894461" y="114439"/>
                  </a:lnTo>
                  <a:lnTo>
                    <a:pt x="909681" y="139778"/>
                  </a:lnTo>
                  <a:lnTo>
                    <a:pt x="927354" y="168301"/>
                  </a:lnTo>
                  <a:lnTo>
                    <a:pt x="947503" y="200009"/>
                  </a:lnTo>
                  <a:lnTo>
                    <a:pt x="970153" y="234899"/>
                  </a:lnTo>
                  <a:lnTo>
                    <a:pt x="957460" y="234747"/>
                  </a:lnTo>
                  <a:lnTo>
                    <a:pt x="946435" y="234635"/>
                  </a:lnTo>
                  <a:lnTo>
                    <a:pt x="937077" y="234567"/>
                  </a:lnTo>
                  <a:lnTo>
                    <a:pt x="929386" y="234543"/>
                  </a:lnTo>
                  <a:lnTo>
                    <a:pt x="918077" y="234567"/>
                  </a:lnTo>
                  <a:lnTo>
                    <a:pt x="906827" y="234635"/>
                  </a:lnTo>
                  <a:lnTo>
                    <a:pt x="895649" y="234747"/>
                  </a:lnTo>
                  <a:lnTo>
                    <a:pt x="884555" y="234899"/>
                  </a:lnTo>
                  <a:lnTo>
                    <a:pt x="880812" y="227555"/>
                  </a:lnTo>
                  <a:lnTo>
                    <a:pt x="876427" y="219298"/>
                  </a:lnTo>
                  <a:lnTo>
                    <a:pt x="871374" y="210130"/>
                  </a:lnTo>
                  <a:lnTo>
                    <a:pt x="865632" y="200050"/>
                  </a:lnTo>
                  <a:lnTo>
                    <a:pt x="859801" y="189717"/>
                  </a:lnTo>
                  <a:lnTo>
                    <a:pt x="854328" y="179806"/>
                  </a:lnTo>
                  <a:lnTo>
                    <a:pt x="849237" y="170314"/>
                  </a:lnTo>
                  <a:lnTo>
                    <a:pt x="844550" y="161239"/>
                  </a:lnTo>
                  <a:lnTo>
                    <a:pt x="840670" y="167878"/>
                  </a:lnTo>
                  <a:lnTo>
                    <a:pt x="835707" y="175741"/>
                  </a:lnTo>
                  <a:lnTo>
                    <a:pt x="829673" y="184829"/>
                  </a:lnTo>
                  <a:lnTo>
                    <a:pt x="822579" y="195148"/>
                  </a:lnTo>
                  <a:lnTo>
                    <a:pt x="815173" y="205825"/>
                  </a:lnTo>
                  <a:lnTo>
                    <a:pt x="808196" y="216009"/>
                  </a:lnTo>
                  <a:lnTo>
                    <a:pt x="801647" y="225700"/>
                  </a:lnTo>
                  <a:lnTo>
                    <a:pt x="795528" y="234899"/>
                  </a:lnTo>
                  <a:lnTo>
                    <a:pt x="783619" y="234747"/>
                  </a:lnTo>
                  <a:lnTo>
                    <a:pt x="773033" y="234635"/>
                  </a:lnTo>
                  <a:lnTo>
                    <a:pt x="763756" y="234567"/>
                  </a:lnTo>
                  <a:lnTo>
                    <a:pt x="755777" y="234543"/>
                  </a:lnTo>
                  <a:lnTo>
                    <a:pt x="732028" y="234746"/>
                  </a:lnTo>
                  <a:lnTo>
                    <a:pt x="732028" y="234899"/>
                  </a:lnTo>
                  <a:lnTo>
                    <a:pt x="723265" y="234823"/>
                  </a:lnTo>
                  <a:lnTo>
                    <a:pt x="714375" y="234899"/>
                  </a:lnTo>
                  <a:lnTo>
                    <a:pt x="714502" y="234746"/>
                  </a:lnTo>
                  <a:lnTo>
                    <a:pt x="691261" y="234543"/>
                  </a:lnTo>
                  <a:lnTo>
                    <a:pt x="679952" y="234567"/>
                  </a:lnTo>
                  <a:lnTo>
                    <a:pt x="668702" y="234635"/>
                  </a:lnTo>
                  <a:lnTo>
                    <a:pt x="657524" y="234747"/>
                  </a:lnTo>
                  <a:lnTo>
                    <a:pt x="646430" y="234899"/>
                  </a:lnTo>
                  <a:lnTo>
                    <a:pt x="642687" y="227555"/>
                  </a:lnTo>
                  <a:lnTo>
                    <a:pt x="638302" y="219298"/>
                  </a:lnTo>
                  <a:lnTo>
                    <a:pt x="633249" y="210130"/>
                  </a:lnTo>
                  <a:lnTo>
                    <a:pt x="627507" y="200050"/>
                  </a:lnTo>
                  <a:lnTo>
                    <a:pt x="621676" y="189717"/>
                  </a:lnTo>
                  <a:lnTo>
                    <a:pt x="616203" y="179806"/>
                  </a:lnTo>
                  <a:lnTo>
                    <a:pt x="611112" y="170314"/>
                  </a:lnTo>
                  <a:lnTo>
                    <a:pt x="606425" y="161239"/>
                  </a:lnTo>
                  <a:lnTo>
                    <a:pt x="602545" y="167878"/>
                  </a:lnTo>
                  <a:lnTo>
                    <a:pt x="597582" y="175741"/>
                  </a:lnTo>
                  <a:lnTo>
                    <a:pt x="591548" y="184829"/>
                  </a:lnTo>
                  <a:lnTo>
                    <a:pt x="584454" y="195148"/>
                  </a:lnTo>
                  <a:lnTo>
                    <a:pt x="577048" y="205825"/>
                  </a:lnTo>
                  <a:lnTo>
                    <a:pt x="570071" y="216009"/>
                  </a:lnTo>
                  <a:lnTo>
                    <a:pt x="563522" y="225700"/>
                  </a:lnTo>
                  <a:lnTo>
                    <a:pt x="557403" y="234899"/>
                  </a:lnTo>
                  <a:lnTo>
                    <a:pt x="545494" y="234747"/>
                  </a:lnTo>
                  <a:lnTo>
                    <a:pt x="534908" y="234635"/>
                  </a:lnTo>
                  <a:lnTo>
                    <a:pt x="525631" y="234567"/>
                  </a:lnTo>
                  <a:lnTo>
                    <a:pt x="517652" y="234543"/>
                  </a:lnTo>
                  <a:lnTo>
                    <a:pt x="493903" y="234746"/>
                  </a:lnTo>
                  <a:lnTo>
                    <a:pt x="493903" y="234899"/>
                  </a:lnTo>
                  <a:lnTo>
                    <a:pt x="485140" y="234823"/>
                  </a:lnTo>
                  <a:lnTo>
                    <a:pt x="476250" y="234899"/>
                  </a:lnTo>
                  <a:lnTo>
                    <a:pt x="476377" y="234746"/>
                  </a:lnTo>
                  <a:lnTo>
                    <a:pt x="453136" y="234543"/>
                  </a:lnTo>
                  <a:lnTo>
                    <a:pt x="441827" y="234567"/>
                  </a:lnTo>
                  <a:lnTo>
                    <a:pt x="430577" y="234635"/>
                  </a:lnTo>
                  <a:lnTo>
                    <a:pt x="419399" y="234747"/>
                  </a:lnTo>
                  <a:lnTo>
                    <a:pt x="408305" y="234899"/>
                  </a:lnTo>
                  <a:lnTo>
                    <a:pt x="404562" y="227555"/>
                  </a:lnTo>
                  <a:lnTo>
                    <a:pt x="400177" y="219298"/>
                  </a:lnTo>
                  <a:lnTo>
                    <a:pt x="395124" y="210130"/>
                  </a:lnTo>
                  <a:lnTo>
                    <a:pt x="389382" y="200050"/>
                  </a:lnTo>
                  <a:lnTo>
                    <a:pt x="383551" y="189717"/>
                  </a:lnTo>
                  <a:lnTo>
                    <a:pt x="378078" y="179806"/>
                  </a:lnTo>
                  <a:lnTo>
                    <a:pt x="372987" y="170314"/>
                  </a:lnTo>
                  <a:lnTo>
                    <a:pt x="368300" y="161239"/>
                  </a:lnTo>
                  <a:lnTo>
                    <a:pt x="364420" y="167878"/>
                  </a:lnTo>
                  <a:lnTo>
                    <a:pt x="359457" y="175741"/>
                  </a:lnTo>
                  <a:lnTo>
                    <a:pt x="353423" y="184829"/>
                  </a:lnTo>
                  <a:lnTo>
                    <a:pt x="346329" y="195148"/>
                  </a:lnTo>
                  <a:lnTo>
                    <a:pt x="338923" y="205825"/>
                  </a:lnTo>
                  <a:lnTo>
                    <a:pt x="331946" y="216009"/>
                  </a:lnTo>
                  <a:lnTo>
                    <a:pt x="325397" y="225700"/>
                  </a:lnTo>
                  <a:lnTo>
                    <a:pt x="319278" y="234899"/>
                  </a:lnTo>
                  <a:lnTo>
                    <a:pt x="307369" y="234747"/>
                  </a:lnTo>
                  <a:lnTo>
                    <a:pt x="296783" y="234635"/>
                  </a:lnTo>
                  <a:lnTo>
                    <a:pt x="287506" y="234567"/>
                  </a:lnTo>
                  <a:lnTo>
                    <a:pt x="279527" y="234543"/>
                  </a:lnTo>
                  <a:lnTo>
                    <a:pt x="255778" y="234746"/>
                  </a:lnTo>
                  <a:lnTo>
                    <a:pt x="255778" y="234899"/>
                  </a:lnTo>
                  <a:lnTo>
                    <a:pt x="247015" y="234823"/>
                  </a:lnTo>
                  <a:lnTo>
                    <a:pt x="238125" y="234899"/>
                  </a:lnTo>
                  <a:lnTo>
                    <a:pt x="238252" y="234746"/>
                  </a:lnTo>
                  <a:lnTo>
                    <a:pt x="215011" y="234543"/>
                  </a:lnTo>
                  <a:lnTo>
                    <a:pt x="203702" y="234567"/>
                  </a:lnTo>
                  <a:lnTo>
                    <a:pt x="192452" y="234635"/>
                  </a:lnTo>
                  <a:lnTo>
                    <a:pt x="181274" y="234747"/>
                  </a:lnTo>
                  <a:lnTo>
                    <a:pt x="170180" y="234899"/>
                  </a:lnTo>
                  <a:lnTo>
                    <a:pt x="166437" y="227555"/>
                  </a:lnTo>
                  <a:lnTo>
                    <a:pt x="162052" y="219298"/>
                  </a:lnTo>
                  <a:lnTo>
                    <a:pt x="156999" y="210130"/>
                  </a:lnTo>
                  <a:lnTo>
                    <a:pt x="151257" y="200050"/>
                  </a:lnTo>
                  <a:lnTo>
                    <a:pt x="145426" y="189717"/>
                  </a:lnTo>
                  <a:lnTo>
                    <a:pt x="139953" y="179806"/>
                  </a:lnTo>
                  <a:lnTo>
                    <a:pt x="134862" y="170314"/>
                  </a:lnTo>
                  <a:lnTo>
                    <a:pt x="130175" y="161239"/>
                  </a:lnTo>
                  <a:lnTo>
                    <a:pt x="126295" y="167878"/>
                  </a:lnTo>
                  <a:lnTo>
                    <a:pt x="121332" y="175741"/>
                  </a:lnTo>
                  <a:lnTo>
                    <a:pt x="115298" y="184829"/>
                  </a:lnTo>
                  <a:lnTo>
                    <a:pt x="108204" y="195148"/>
                  </a:lnTo>
                  <a:lnTo>
                    <a:pt x="100798" y="205825"/>
                  </a:lnTo>
                  <a:lnTo>
                    <a:pt x="93821" y="216009"/>
                  </a:lnTo>
                  <a:lnTo>
                    <a:pt x="87272" y="225700"/>
                  </a:lnTo>
                  <a:lnTo>
                    <a:pt x="81153" y="234899"/>
                  </a:lnTo>
                  <a:lnTo>
                    <a:pt x="69244" y="234747"/>
                  </a:lnTo>
                  <a:lnTo>
                    <a:pt x="58658" y="234635"/>
                  </a:lnTo>
                  <a:lnTo>
                    <a:pt x="49381" y="234567"/>
                  </a:lnTo>
                  <a:lnTo>
                    <a:pt x="41402" y="234543"/>
                  </a:lnTo>
                  <a:lnTo>
                    <a:pt x="32736" y="234567"/>
                  </a:lnTo>
                  <a:lnTo>
                    <a:pt x="22939" y="234635"/>
                  </a:lnTo>
                  <a:lnTo>
                    <a:pt x="12023" y="234747"/>
                  </a:lnTo>
                  <a:lnTo>
                    <a:pt x="0" y="234899"/>
                  </a:lnTo>
                  <a:lnTo>
                    <a:pt x="10568" y="221345"/>
                  </a:lnTo>
                  <a:lnTo>
                    <a:pt x="35040" y="189332"/>
                  </a:lnTo>
                  <a:lnTo>
                    <a:pt x="62487" y="152597"/>
                  </a:lnTo>
                  <a:lnTo>
                    <a:pt x="93599" y="109613"/>
                  </a:lnTo>
                  <a:lnTo>
                    <a:pt x="73279" y="75374"/>
                  </a:lnTo>
                  <a:lnTo>
                    <a:pt x="39751" y="22720"/>
                  </a:lnTo>
                  <a:lnTo>
                    <a:pt x="36437" y="17557"/>
                  </a:lnTo>
                  <a:lnTo>
                    <a:pt x="32956" y="12050"/>
                  </a:lnTo>
                  <a:lnTo>
                    <a:pt x="29285" y="6198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5" name="object 65"/>
          <p:cNvGrpSpPr/>
          <p:nvPr/>
        </p:nvGrpSpPr>
        <p:grpSpPr>
          <a:xfrm>
            <a:off x="5076825" y="4486275"/>
            <a:ext cx="2228850" cy="2114550"/>
            <a:chOff x="5076825" y="4486275"/>
            <a:chExt cx="2228850" cy="2114550"/>
          </a:xfrm>
        </p:grpSpPr>
        <p:sp>
          <p:nvSpPr>
            <p:cNvPr id="66" name="object 66"/>
            <p:cNvSpPr/>
            <p:nvPr/>
          </p:nvSpPr>
          <p:spPr>
            <a:xfrm>
              <a:off x="5105400" y="451485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487"/>
                  </a:lnTo>
                  <a:lnTo>
                    <a:pt x="3130" y="1761017"/>
                  </a:lnTo>
                  <a:lnTo>
                    <a:pt x="12250" y="1805646"/>
                  </a:lnTo>
                  <a:lnTo>
                    <a:pt x="26949" y="1847963"/>
                  </a:lnTo>
                  <a:lnTo>
                    <a:pt x="46820" y="1887560"/>
                  </a:lnTo>
                  <a:lnTo>
                    <a:pt x="71454" y="1924029"/>
                  </a:lnTo>
                  <a:lnTo>
                    <a:pt x="100441" y="1956962"/>
                  </a:lnTo>
                  <a:lnTo>
                    <a:pt x="133373" y="1985948"/>
                  </a:lnTo>
                  <a:lnTo>
                    <a:pt x="169841" y="2010581"/>
                  </a:lnTo>
                  <a:lnTo>
                    <a:pt x="209436" y="2030451"/>
                  </a:lnTo>
                  <a:lnTo>
                    <a:pt x="251751" y="2045150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50"/>
                  </a:lnTo>
                  <a:lnTo>
                    <a:pt x="1962263" y="2030451"/>
                  </a:lnTo>
                  <a:lnTo>
                    <a:pt x="2001858" y="2010581"/>
                  </a:lnTo>
                  <a:lnTo>
                    <a:pt x="2038326" y="1985948"/>
                  </a:lnTo>
                  <a:lnTo>
                    <a:pt x="2071258" y="1956962"/>
                  </a:lnTo>
                  <a:lnTo>
                    <a:pt x="2100245" y="1924029"/>
                  </a:lnTo>
                  <a:lnTo>
                    <a:pt x="2124879" y="1887560"/>
                  </a:lnTo>
                  <a:lnTo>
                    <a:pt x="2144750" y="1847963"/>
                  </a:lnTo>
                  <a:lnTo>
                    <a:pt x="2159449" y="1805646"/>
                  </a:lnTo>
                  <a:lnTo>
                    <a:pt x="2168569" y="1761017"/>
                  </a:lnTo>
                  <a:lnTo>
                    <a:pt x="2171700" y="1714487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5105400" y="451485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487"/>
                  </a:lnTo>
                  <a:lnTo>
                    <a:pt x="2168569" y="1761017"/>
                  </a:lnTo>
                  <a:lnTo>
                    <a:pt x="2159449" y="1805646"/>
                  </a:lnTo>
                  <a:lnTo>
                    <a:pt x="2144750" y="1847963"/>
                  </a:lnTo>
                  <a:lnTo>
                    <a:pt x="2124879" y="1887560"/>
                  </a:lnTo>
                  <a:lnTo>
                    <a:pt x="2100245" y="1924029"/>
                  </a:lnTo>
                  <a:lnTo>
                    <a:pt x="2071258" y="1956962"/>
                  </a:lnTo>
                  <a:lnTo>
                    <a:pt x="2038326" y="1985948"/>
                  </a:lnTo>
                  <a:lnTo>
                    <a:pt x="2001858" y="2010581"/>
                  </a:lnTo>
                  <a:lnTo>
                    <a:pt x="1962263" y="2030451"/>
                  </a:lnTo>
                  <a:lnTo>
                    <a:pt x="1919948" y="2045150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50"/>
                  </a:lnTo>
                  <a:lnTo>
                    <a:pt x="209436" y="2030451"/>
                  </a:lnTo>
                  <a:lnTo>
                    <a:pt x="169841" y="2010581"/>
                  </a:lnTo>
                  <a:lnTo>
                    <a:pt x="133373" y="1985948"/>
                  </a:lnTo>
                  <a:lnTo>
                    <a:pt x="100441" y="1956962"/>
                  </a:lnTo>
                  <a:lnTo>
                    <a:pt x="71454" y="1924029"/>
                  </a:lnTo>
                  <a:lnTo>
                    <a:pt x="46820" y="1887560"/>
                  </a:lnTo>
                  <a:lnTo>
                    <a:pt x="26949" y="1847963"/>
                  </a:lnTo>
                  <a:lnTo>
                    <a:pt x="12250" y="1805646"/>
                  </a:lnTo>
                  <a:lnTo>
                    <a:pt x="3130" y="1761017"/>
                  </a:lnTo>
                  <a:lnTo>
                    <a:pt x="0" y="1714487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5295900" y="4733925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21" y="4679"/>
                  </a:lnTo>
                  <a:lnTo>
                    <a:pt x="140588" y="18099"/>
                  </a:lnTo>
                  <a:lnTo>
                    <a:pt x="101475" y="39333"/>
                  </a:lnTo>
                  <a:lnTo>
                    <a:pt x="67405" y="67452"/>
                  </a:lnTo>
                  <a:lnTo>
                    <a:pt x="39299" y="101531"/>
                  </a:lnTo>
                  <a:lnTo>
                    <a:pt x="18081" y="140642"/>
                  </a:lnTo>
                  <a:lnTo>
                    <a:pt x="4674" y="183858"/>
                  </a:lnTo>
                  <a:lnTo>
                    <a:pt x="0" y="230250"/>
                  </a:lnTo>
                  <a:lnTo>
                    <a:pt x="0" y="1150937"/>
                  </a:lnTo>
                  <a:lnTo>
                    <a:pt x="4674" y="1197327"/>
                  </a:lnTo>
                  <a:lnTo>
                    <a:pt x="18081" y="1240536"/>
                  </a:lnTo>
                  <a:lnTo>
                    <a:pt x="39299" y="1279636"/>
                  </a:lnTo>
                  <a:lnTo>
                    <a:pt x="67405" y="1313703"/>
                  </a:lnTo>
                  <a:lnTo>
                    <a:pt x="101475" y="1341812"/>
                  </a:lnTo>
                  <a:lnTo>
                    <a:pt x="140588" y="1363035"/>
                  </a:lnTo>
                  <a:lnTo>
                    <a:pt x="183821" y="1376448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8"/>
                  </a:lnTo>
                  <a:lnTo>
                    <a:pt x="1659635" y="1363035"/>
                  </a:lnTo>
                  <a:lnTo>
                    <a:pt x="1698749" y="1341812"/>
                  </a:lnTo>
                  <a:lnTo>
                    <a:pt x="1732819" y="1313703"/>
                  </a:lnTo>
                  <a:lnTo>
                    <a:pt x="1760925" y="1279636"/>
                  </a:lnTo>
                  <a:lnTo>
                    <a:pt x="1782143" y="1240536"/>
                  </a:lnTo>
                  <a:lnTo>
                    <a:pt x="1795550" y="1197327"/>
                  </a:lnTo>
                  <a:lnTo>
                    <a:pt x="1800225" y="1150937"/>
                  </a:lnTo>
                  <a:lnTo>
                    <a:pt x="1800225" y="230250"/>
                  </a:lnTo>
                  <a:lnTo>
                    <a:pt x="1795550" y="183858"/>
                  </a:lnTo>
                  <a:lnTo>
                    <a:pt x="1782143" y="140642"/>
                  </a:lnTo>
                  <a:lnTo>
                    <a:pt x="1760925" y="101531"/>
                  </a:lnTo>
                  <a:lnTo>
                    <a:pt x="1732819" y="67452"/>
                  </a:lnTo>
                  <a:lnTo>
                    <a:pt x="1698749" y="39333"/>
                  </a:lnTo>
                  <a:lnTo>
                    <a:pt x="1659635" y="18099"/>
                  </a:lnTo>
                  <a:lnTo>
                    <a:pt x="1616403" y="4679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5295900" y="4733925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4" y="183858"/>
                  </a:lnTo>
                  <a:lnTo>
                    <a:pt x="18081" y="140642"/>
                  </a:lnTo>
                  <a:lnTo>
                    <a:pt x="39299" y="101531"/>
                  </a:lnTo>
                  <a:lnTo>
                    <a:pt x="67405" y="67452"/>
                  </a:lnTo>
                  <a:lnTo>
                    <a:pt x="101475" y="39333"/>
                  </a:lnTo>
                  <a:lnTo>
                    <a:pt x="140588" y="18099"/>
                  </a:lnTo>
                  <a:lnTo>
                    <a:pt x="183821" y="4679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9"/>
                  </a:lnTo>
                  <a:lnTo>
                    <a:pt x="1659635" y="18099"/>
                  </a:lnTo>
                  <a:lnTo>
                    <a:pt x="1698749" y="39333"/>
                  </a:lnTo>
                  <a:lnTo>
                    <a:pt x="1732819" y="67452"/>
                  </a:lnTo>
                  <a:lnTo>
                    <a:pt x="1760925" y="101531"/>
                  </a:lnTo>
                  <a:lnTo>
                    <a:pt x="1782143" y="140642"/>
                  </a:lnTo>
                  <a:lnTo>
                    <a:pt x="1795550" y="183858"/>
                  </a:lnTo>
                  <a:lnTo>
                    <a:pt x="1800225" y="230250"/>
                  </a:lnTo>
                  <a:lnTo>
                    <a:pt x="1800225" y="1150937"/>
                  </a:lnTo>
                  <a:lnTo>
                    <a:pt x="1795550" y="1197327"/>
                  </a:lnTo>
                  <a:lnTo>
                    <a:pt x="1782143" y="1240536"/>
                  </a:lnTo>
                  <a:lnTo>
                    <a:pt x="1760925" y="1279636"/>
                  </a:lnTo>
                  <a:lnTo>
                    <a:pt x="1732819" y="1313703"/>
                  </a:lnTo>
                  <a:lnTo>
                    <a:pt x="1698749" y="1341812"/>
                  </a:lnTo>
                  <a:lnTo>
                    <a:pt x="1659635" y="1363035"/>
                  </a:lnTo>
                  <a:lnTo>
                    <a:pt x="1616403" y="1376448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21" y="1376448"/>
                  </a:lnTo>
                  <a:lnTo>
                    <a:pt x="140588" y="1363035"/>
                  </a:lnTo>
                  <a:lnTo>
                    <a:pt x="101475" y="1341812"/>
                  </a:lnTo>
                  <a:lnTo>
                    <a:pt x="67405" y="1313703"/>
                  </a:lnTo>
                  <a:lnTo>
                    <a:pt x="39299" y="1279636"/>
                  </a:lnTo>
                  <a:lnTo>
                    <a:pt x="18081" y="1240536"/>
                  </a:lnTo>
                  <a:lnTo>
                    <a:pt x="4674" y="1197327"/>
                  </a:lnTo>
                  <a:lnTo>
                    <a:pt x="0" y="1150937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5751322" y="6233083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992" y="257"/>
                  </a:lnTo>
                  <a:lnTo>
                    <a:pt x="898398" y="0"/>
                  </a:lnTo>
                  <a:lnTo>
                    <a:pt x="888698" y="16154"/>
                  </a:lnTo>
                  <a:lnTo>
                    <a:pt x="866886" y="49495"/>
                  </a:lnTo>
                  <a:lnTo>
                    <a:pt x="858774" y="62814"/>
                  </a:lnTo>
                  <a:lnTo>
                    <a:pt x="855483" y="56072"/>
                  </a:lnTo>
                  <a:lnTo>
                    <a:pt x="847379" y="40884"/>
                  </a:lnTo>
                  <a:lnTo>
                    <a:pt x="832913" y="15594"/>
                  </a:lnTo>
                  <a:lnTo>
                    <a:pt x="824737" y="0"/>
                  </a:lnTo>
                  <a:lnTo>
                    <a:pt x="804322" y="257"/>
                  </a:lnTo>
                  <a:lnTo>
                    <a:pt x="739901" y="0"/>
                  </a:lnTo>
                  <a:lnTo>
                    <a:pt x="780811" y="64230"/>
                  </a:lnTo>
                  <a:lnTo>
                    <a:pt x="807974" y="109613"/>
                  </a:lnTo>
                  <a:lnTo>
                    <a:pt x="788924" y="136293"/>
                  </a:lnTo>
                  <a:lnTo>
                    <a:pt x="763397" y="170878"/>
                  </a:lnTo>
                  <a:lnTo>
                    <a:pt x="724026" y="222440"/>
                  </a:lnTo>
                  <a:lnTo>
                    <a:pt x="709422" y="199999"/>
                  </a:lnTo>
                  <a:lnTo>
                    <a:pt x="694110" y="175922"/>
                  </a:lnTo>
                  <a:lnTo>
                    <a:pt x="667631" y="133144"/>
                  </a:lnTo>
                  <a:lnTo>
                    <a:pt x="656463" y="114439"/>
                  </a:lnTo>
                  <a:lnTo>
                    <a:pt x="667508" y="98554"/>
                  </a:lnTo>
                  <a:lnTo>
                    <a:pt x="690645" y="66460"/>
                  </a:lnTo>
                  <a:lnTo>
                    <a:pt x="724153" y="21426"/>
                  </a:lnTo>
                  <a:lnTo>
                    <a:pt x="739520" y="0"/>
                  </a:lnTo>
                  <a:lnTo>
                    <a:pt x="716867" y="257"/>
                  </a:lnTo>
                  <a:lnTo>
                    <a:pt x="660273" y="0"/>
                  </a:lnTo>
                  <a:lnTo>
                    <a:pt x="650573" y="16154"/>
                  </a:lnTo>
                  <a:lnTo>
                    <a:pt x="628761" y="49495"/>
                  </a:lnTo>
                  <a:lnTo>
                    <a:pt x="620649" y="62814"/>
                  </a:lnTo>
                  <a:lnTo>
                    <a:pt x="617358" y="56072"/>
                  </a:lnTo>
                  <a:lnTo>
                    <a:pt x="609254" y="40884"/>
                  </a:lnTo>
                  <a:lnTo>
                    <a:pt x="594788" y="15594"/>
                  </a:lnTo>
                  <a:lnTo>
                    <a:pt x="586613" y="0"/>
                  </a:lnTo>
                  <a:lnTo>
                    <a:pt x="566197" y="257"/>
                  </a:lnTo>
                  <a:lnTo>
                    <a:pt x="501776" y="0"/>
                  </a:lnTo>
                  <a:lnTo>
                    <a:pt x="542686" y="64230"/>
                  </a:lnTo>
                  <a:lnTo>
                    <a:pt x="569849" y="109613"/>
                  </a:lnTo>
                  <a:lnTo>
                    <a:pt x="550798" y="136293"/>
                  </a:lnTo>
                  <a:lnTo>
                    <a:pt x="525272" y="170878"/>
                  </a:lnTo>
                  <a:lnTo>
                    <a:pt x="485901" y="222440"/>
                  </a:lnTo>
                  <a:lnTo>
                    <a:pt x="471297" y="199999"/>
                  </a:lnTo>
                  <a:lnTo>
                    <a:pt x="455985" y="175922"/>
                  </a:lnTo>
                  <a:lnTo>
                    <a:pt x="429506" y="133144"/>
                  </a:lnTo>
                  <a:lnTo>
                    <a:pt x="418338" y="114439"/>
                  </a:lnTo>
                  <a:lnTo>
                    <a:pt x="429383" y="98554"/>
                  </a:lnTo>
                  <a:lnTo>
                    <a:pt x="452520" y="66460"/>
                  </a:lnTo>
                  <a:lnTo>
                    <a:pt x="486028" y="21426"/>
                  </a:lnTo>
                  <a:lnTo>
                    <a:pt x="501395" y="0"/>
                  </a:lnTo>
                  <a:lnTo>
                    <a:pt x="478742" y="257"/>
                  </a:lnTo>
                  <a:lnTo>
                    <a:pt x="422148" y="0"/>
                  </a:lnTo>
                  <a:lnTo>
                    <a:pt x="412448" y="16154"/>
                  </a:lnTo>
                  <a:lnTo>
                    <a:pt x="390636" y="49495"/>
                  </a:lnTo>
                  <a:lnTo>
                    <a:pt x="382524" y="62814"/>
                  </a:lnTo>
                  <a:lnTo>
                    <a:pt x="379233" y="56072"/>
                  </a:lnTo>
                  <a:lnTo>
                    <a:pt x="371129" y="40884"/>
                  </a:lnTo>
                  <a:lnTo>
                    <a:pt x="356663" y="15594"/>
                  </a:lnTo>
                  <a:lnTo>
                    <a:pt x="348488" y="0"/>
                  </a:lnTo>
                  <a:lnTo>
                    <a:pt x="328072" y="257"/>
                  </a:lnTo>
                  <a:lnTo>
                    <a:pt x="263651" y="0"/>
                  </a:lnTo>
                  <a:lnTo>
                    <a:pt x="304561" y="64230"/>
                  </a:lnTo>
                  <a:lnTo>
                    <a:pt x="331724" y="109613"/>
                  </a:lnTo>
                  <a:lnTo>
                    <a:pt x="312673" y="136293"/>
                  </a:lnTo>
                  <a:lnTo>
                    <a:pt x="287147" y="170878"/>
                  </a:lnTo>
                  <a:lnTo>
                    <a:pt x="247776" y="222440"/>
                  </a:lnTo>
                  <a:lnTo>
                    <a:pt x="233172" y="199999"/>
                  </a:lnTo>
                  <a:lnTo>
                    <a:pt x="217860" y="175922"/>
                  </a:lnTo>
                  <a:lnTo>
                    <a:pt x="191381" y="133144"/>
                  </a:lnTo>
                  <a:lnTo>
                    <a:pt x="180212" y="114439"/>
                  </a:lnTo>
                  <a:lnTo>
                    <a:pt x="191258" y="98554"/>
                  </a:lnTo>
                  <a:lnTo>
                    <a:pt x="214395" y="66460"/>
                  </a:lnTo>
                  <a:lnTo>
                    <a:pt x="247903" y="21426"/>
                  </a:lnTo>
                  <a:lnTo>
                    <a:pt x="263270" y="0"/>
                  </a:lnTo>
                  <a:lnTo>
                    <a:pt x="240617" y="257"/>
                  </a:lnTo>
                  <a:lnTo>
                    <a:pt x="184023" y="0"/>
                  </a:lnTo>
                  <a:lnTo>
                    <a:pt x="174323" y="16154"/>
                  </a:lnTo>
                  <a:lnTo>
                    <a:pt x="152511" y="49495"/>
                  </a:lnTo>
                  <a:lnTo>
                    <a:pt x="144399" y="62814"/>
                  </a:lnTo>
                  <a:lnTo>
                    <a:pt x="141108" y="56072"/>
                  </a:lnTo>
                  <a:lnTo>
                    <a:pt x="133004" y="40884"/>
                  </a:lnTo>
                  <a:lnTo>
                    <a:pt x="118538" y="15594"/>
                  </a:lnTo>
                  <a:lnTo>
                    <a:pt x="110362" y="0"/>
                  </a:lnTo>
                  <a:lnTo>
                    <a:pt x="89947" y="257"/>
                  </a:lnTo>
                  <a:lnTo>
                    <a:pt x="25526" y="0"/>
                  </a:lnTo>
                  <a:lnTo>
                    <a:pt x="66436" y="64230"/>
                  </a:lnTo>
                  <a:lnTo>
                    <a:pt x="93599" y="109613"/>
                  </a:lnTo>
                  <a:lnTo>
                    <a:pt x="74548" y="136293"/>
                  </a:lnTo>
                  <a:lnTo>
                    <a:pt x="49022" y="170878"/>
                  </a:lnTo>
                  <a:lnTo>
                    <a:pt x="22320" y="206155"/>
                  </a:lnTo>
                  <a:lnTo>
                    <a:pt x="0" y="234899"/>
                  </a:lnTo>
                  <a:lnTo>
                    <a:pt x="23050" y="234635"/>
                  </a:lnTo>
                  <a:lnTo>
                    <a:pt x="81279" y="234899"/>
                  </a:lnTo>
                  <a:lnTo>
                    <a:pt x="87326" y="225700"/>
                  </a:lnTo>
                  <a:lnTo>
                    <a:pt x="115371" y="184829"/>
                  </a:lnTo>
                  <a:lnTo>
                    <a:pt x="126420" y="167878"/>
                  </a:lnTo>
                  <a:lnTo>
                    <a:pt x="130301" y="161239"/>
                  </a:lnTo>
                  <a:lnTo>
                    <a:pt x="140033" y="179806"/>
                  </a:lnTo>
                  <a:lnTo>
                    <a:pt x="162163" y="219298"/>
                  </a:lnTo>
                  <a:lnTo>
                    <a:pt x="170179" y="234899"/>
                  </a:lnTo>
                  <a:lnTo>
                    <a:pt x="238251" y="234746"/>
                  </a:lnTo>
                  <a:lnTo>
                    <a:pt x="238125" y="234899"/>
                  </a:lnTo>
                  <a:lnTo>
                    <a:pt x="255904" y="234899"/>
                  </a:lnTo>
                  <a:lnTo>
                    <a:pt x="255777" y="234746"/>
                  </a:lnTo>
                  <a:lnTo>
                    <a:pt x="279653" y="234543"/>
                  </a:lnTo>
                  <a:lnTo>
                    <a:pt x="319404" y="234899"/>
                  </a:lnTo>
                  <a:lnTo>
                    <a:pt x="325451" y="225700"/>
                  </a:lnTo>
                  <a:lnTo>
                    <a:pt x="353496" y="184829"/>
                  </a:lnTo>
                  <a:lnTo>
                    <a:pt x="364545" y="167878"/>
                  </a:lnTo>
                  <a:lnTo>
                    <a:pt x="368426" y="161239"/>
                  </a:lnTo>
                  <a:lnTo>
                    <a:pt x="378158" y="179806"/>
                  </a:lnTo>
                  <a:lnTo>
                    <a:pt x="400288" y="219298"/>
                  </a:lnTo>
                  <a:lnTo>
                    <a:pt x="408304" y="234899"/>
                  </a:lnTo>
                  <a:lnTo>
                    <a:pt x="476376" y="234746"/>
                  </a:lnTo>
                  <a:lnTo>
                    <a:pt x="476250" y="234899"/>
                  </a:lnTo>
                  <a:lnTo>
                    <a:pt x="494029" y="234899"/>
                  </a:lnTo>
                  <a:lnTo>
                    <a:pt x="493902" y="234746"/>
                  </a:lnTo>
                  <a:lnTo>
                    <a:pt x="517778" y="234543"/>
                  </a:lnTo>
                  <a:lnTo>
                    <a:pt x="557529" y="234899"/>
                  </a:lnTo>
                  <a:lnTo>
                    <a:pt x="563576" y="225700"/>
                  </a:lnTo>
                  <a:lnTo>
                    <a:pt x="591621" y="184829"/>
                  </a:lnTo>
                  <a:lnTo>
                    <a:pt x="602670" y="167878"/>
                  </a:lnTo>
                  <a:lnTo>
                    <a:pt x="606551" y="161239"/>
                  </a:lnTo>
                  <a:lnTo>
                    <a:pt x="616283" y="179806"/>
                  </a:lnTo>
                  <a:lnTo>
                    <a:pt x="638413" y="219298"/>
                  </a:lnTo>
                  <a:lnTo>
                    <a:pt x="646429" y="234899"/>
                  </a:lnTo>
                  <a:lnTo>
                    <a:pt x="714501" y="234746"/>
                  </a:lnTo>
                  <a:lnTo>
                    <a:pt x="714375" y="234899"/>
                  </a:lnTo>
                  <a:lnTo>
                    <a:pt x="732154" y="234899"/>
                  </a:lnTo>
                  <a:lnTo>
                    <a:pt x="732027" y="234746"/>
                  </a:lnTo>
                  <a:lnTo>
                    <a:pt x="755903" y="234543"/>
                  </a:lnTo>
                  <a:lnTo>
                    <a:pt x="795654" y="234899"/>
                  </a:lnTo>
                  <a:lnTo>
                    <a:pt x="801701" y="225700"/>
                  </a:lnTo>
                  <a:lnTo>
                    <a:pt x="829746" y="184829"/>
                  </a:lnTo>
                  <a:lnTo>
                    <a:pt x="840795" y="167878"/>
                  </a:lnTo>
                  <a:lnTo>
                    <a:pt x="844676" y="161239"/>
                  </a:lnTo>
                  <a:lnTo>
                    <a:pt x="854408" y="179806"/>
                  </a:lnTo>
                  <a:lnTo>
                    <a:pt x="876538" y="219298"/>
                  </a:lnTo>
                  <a:lnTo>
                    <a:pt x="884554" y="234899"/>
                  </a:lnTo>
                  <a:lnTo>
                    <a:pt x="906938" y="234635"/>
                  </a:lnTo>
                  <a:lnTo>
                    <a:pt x="970279" y="234899"/>
                  </a:lnTo>
                  <a:lnTo>
                    <a:pt x="947612" y="200009"/>
                  </a:lnTo>
                  <a:lnTo>
                    <a:pt x="927433" y="168301"/>
                  </a:lnTo>
                  <a:lnTo>
                    <a:pt x="909754" y="139778"/>
                  </a:lnTo>
                  <a:lnTo>
                    <a:pt x="894587" y="114439"/>
                  </a:lnTo>
                  <a:lnTo>
                    <a:pt x="905633" y="98554"/>
                  </a:lnTo>
                  <a:lnTo>
                    <a:pt x="928770" y="66460"/>
                  </a:lnTo>
                  <a:lnTo>
                    <a:pt x="962278" y="21426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5751322" y="6233083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526" y="0"/>
                  </a:moveTo>
                  <a:lnTo>
                    <a:pt x="36647" y="150"/>
                  </a:lnTo>
                  <a:lnTo>
                    <a:pt x="47910" y="257"/>
                  </a:lnTo>
                  <a:lnTo>
                    <a:pt x="59316" y="321"/>
                  </a:lnTo>
                  <a:lnTo>
                    <a:pt x="70865" y="342"/>
                  </a:lnTo>
                  <a:lnTo>
                    <a:pt x="80252" y="321"/>
                  </a:lnTo>
                  <a:lnTo>
                    <a:pt x="89947" y="257"/>
                  </a:lnTo>
                  <a:lnTo>
                    <a:pt x="99976" y="150"/>
                  </a:lnTo>
                  <a:lnTo>
                    <a:pt x="110362" y="0"/>
                  </a:lnTo>
                  <a:lnTo>
                    <a:pt x="114266" y="7641"/>
                  </a:lnTo>
                  <a:lnTo>
                    <a:pt x="118538" y="15594"/>
                  </a:lnTo>
                  <a:lnTo>
                    <a:pt x="123168" y="23858"/>
                  </a:lnTo>
                  <a:lnTo>
                    <a:pt x="128142" y="32435"/>
                  </a:lnTo>
                  <a:lnTo>
                    <a:pt x="133004" y="40884"/>
                  </a:lnTo>
                  <a:lnTo>
                    <a:pt x="137318" y="48763"/>
                  </a:lnTo>
                  <a:lnTo>
                    <a:pt x="141108" y="56072"/>
                  </a:lnTo>
                  <a:lnTo>
                    <a:pt x="144399" y="62814"/>
                  </a:lnTo>
                  <a:lnTo>
                    <a:pt x="148139" y="56513"/>
                  </a:lnTo>
                  <a:lnTo>
                    <a:pt x="152511" y="49495"/>
                  </a:lnTo>
                  <a:lnTo>
                    <a:pt x="157525" y="41757"/>
                  </a:lnTo>
                  <a:lnTo>
                    <a:pt x="163194" y="33299"/>
                  </a:lnTo>
                  <a:lnTo>
                    <a:pt x="168931" y="24603"/>
                  </a:lnTo>
                  <a:lnTo>
                    <a:pt x="174323" y="16154"/>
                  </a:lnTo>
                  <a:lnTo>
                    <a:pt x="179357" y="7953"/>
                  </a:lnTo>
                  <a:lnTo>
                    <a:pt x="184023" y="0"/>
                  </a:lnTo>
                  <a:lnTo>
                    <a:pt x="193305" y="150"/>
                  </a:lnTo>
                  <a:lnTo>
                    <a:pt x="203041" y="257"/>
                  </a:lnTo>
                  <a:lnTo>
                    <a:pt x="213205" y="321"/>
                  </a:lnTo>
                  <a:lnTo>
                    <a:pt x="223774" y="342"/>
                  </a:lnTo>
                  <a:lnTo>
                    <a:pt x="231463" y="321"/>
                  </a:lnTo>
                  <a:lnTo>
                    <a:pt x="240617" y="257"/>
                  </a:lnTo>
                  <a:lnTo>
                    <a:pt x="251223" y="150"/>
                  </a:lnTo>
                  <a:lnTo>
                    <a:pt x="263270" y="0"/>
                  </a:lnTo>
                  <a:lnTo>
                    <a:pt x="256337" y="9789"/>
                  </a:lnTo>
                  <a:lnTo>
                    <a:pt x="247903" y="21426"/>
                  </a:lnTo>
                  <a:lnTo>
                    <a:pt x="237946" y="34913"/>
                  </a:lnTo>
                  <a:lnTo>
                    <a:pt x="226440" y="50253"/>
                  </a:lnTo>
                  <a:lnTo>
                    <a:pt x="214395" y="66460"/>
                  </a:lnTo>
                  <a:lnTo>
                    <a:pt x="202660" y="82561"/>
                  </a:lnTo>
                  <a:lnTo>
                    <a:pt x="191258" y="98554"/>
                  </a:lnTo>
                  <a:lnTo>
                    <a:pt x="180212" y="114439"/>
                  </a:lnTo>
                  <a:lnTo>
                    <a:pt x="191381" y="133144"/>
                  </a:lnTo>
                  <a:lnTo>
                    <a:pt x="203930" y="153638"/>
                  </a:lnTo>
                  <a:lnTo>
                    <a:pt x="217860" y="175922"/>
                  </a:lnTo>
                  <a:lnTo>
                    <a:pt x="233172" y="199999"/>
                  </a:lnTo>
                  <a:lnTo>
                    <a:pt x="247776" y="222440"/>
                  </a:lnTo>
                  <a:lnTo>
                    <a:pt x="260476" y="206159"/>
                  </a:lnTo>
                  <a:lnTo>
                    <a:pt x="287147" y="170878"/>
                  </a:lnTo>
                  <a:lnTo>
                    <a:pt x="312673" y="136293"/>
                  </a:lnTo>
                  <a:lnTo>
                    <a:pt x="331724" y="109613"/>
                  </a:lnTo>
                  <a:lnTo>
                    <a:pt x="311403" y="75374"/>
                  </a:lnTo>
                  <a:lnTo>
                    <a:pt x="277875" y="22720"/>
                  </a:lnTo>
                  <a:lnTo>
                    <a:pt x="274617" y="17557"/>
                  </a:lnTo>
                  <a:lnTo>
                    <a:pt x="271145" y="12050"/>
                  </a:lnTo>
                  <a:lnTo>
                    <a:pt x="267481" y="6198"/>
                  </a:lnTo>
                  <a:lnTo>
                    <a:pt x="263651" y="0"/>
                  </a:lnTo>
                  <a:lnTo>
                    <a:pt x="274772" y="150"/>
                  </a:lnTo>
                  <a:lnTo>
                    <a:pt x="286035" y="257"/>
                  </a:lnTo>
                  <a:lnTo>
                    <a:pt x="297441" y="321"/>
                  </a:lnTo>
                  <a:lnTo>
                    <a:pt x="308990" y="342"/>
                  </a:lnTo>
                  <a:lnTo>
                    <a:pt x="318377" y="321"/>
                  </a:lnTo>
                  <a:lnTo>
                    <a:pt x="328072" y="257"/>
                  </a:lnTo>
                  <a:lnTo>
                    <a:pt x="338101" y="150"/>
                  </a:lnTo>
                  <a:lnTo>
                    <a:pt x="348488" y="0"/>
                  </a:lnTo>
                  <a:lnTo>
                    <a:pt x="352391" y="7641"/>
                  </a:lnTo>
                  <a:lnTo>
                    <a:pt x="356663" y="15594"/>
                  </a:lnTo>
                  <a:lnTo>
                    <a:pt x="361293" y="23858"/>
                  </a:lnTo>
                  <a:lnTo>
                    <a:pt x="366267" y="32435"/>
                  </a:lnTo>
                  <a:lnTo>
                    <a:pt x="371129" y="40884"/>
                  </a:lnTo>
                  <a:lnTo>
                    <a:pt x="375443" y="48763"/>
                  </a:lnTo>
                  <a:lnTo>
                    <a:pt x="379233" y="56072"/>
                  </a:lnTo>
                  <a:lnTo>
                    <a:pt x="382524" y="62814"/>
                  </a:lnTo>
                  <a:lnTo>
                    <a:pt x="386264" y="56513"/>
                  </a:lnTo>
                  <a:lnTo>
                    <a:pt x="390636" y="49495"/>
                  </a:lnTo>
                  <a:lnTo>
                    <a:pt x="395650" y="41757"/>
                  </a:lnTo>
                  <a:lnTo>
                    <a:pt x="401319" y="33299"/>
                  </a:lnTo>
                  <a:lnTo>
                    <a:pt x="407056" y="24603"/>
                  </a:lnTo>
                  <a:lnTo>
                    <a:pt x="412448" y="16154"/>
                  </a:lnTo>
                  <a:lnTo>
                    <a:pt x="417482" y="7953"/>
                  </a:lnTo>
                  <a:lnTo>
                    <a:pt x="422148" y="0"/>
                  </a:lnTo>
                  <a:lnTo>
                    <a:pt x="431430" y="150"/>
                  </a:lnTo>
                  <a:lnTo>
                    <a:pt x="441166" y="257"/>
                  </a:lnTo>
                  <a:lnTo>
                    <a:pt x="451330" y="321"/>
                  </a:lnTo>
                  <a:lnTo>
                    <a:pt x="461899" y="342"/>
                  </a:lnTo>
                  <a:lnTo>
                    <a:pt x="469588" y="321"/>
                  </a:lnTo>
                  <a:lnTo>
                    <a:pt x="478742" y="257"/>
                  </a:lnTo>
                  <a:lnTo>
                    <a:pt x="489348" y="150"/>
                  </a:lnTo>
                  <a:lnTo>
                    <a:pt x="501395" y="0"/>
                  </a:lnTo>
                  <a:lnTo>
                    <a:pt x="494462" y="9789"/>
                  </a:lnTo>
                  <a:lnTo>
                    <a:pt x="486028" y="21426"/>
                  </a:lnTo>
                  <a:lnTo>
                    <a:pt x="476071" y="34913"/>
                  </a:lnTo>
                  <a:lnTo>
                    <a:pt x="464565" y="50253"/>
                  </a:lnTo>
                  <a:lnTo>
                    <a:pt x="452520" y="66460"/>
                  </a:lnTo>
                  <a:lnTo>
                    <a:pt x="440785" y="82561"/>
                  </a:lnTo>
                  <a:lnTo>
                    <a:pt x="429383" y="98554"/>
                  </a:lnTo>
                  <a:lnTo>
                    <a:pt x="418338" y="114439"/>
                  </a:lnTo>
                  <a:lnTo>
                    <a:pt x="429506" y="133144"/>
                  </a:lnTo>
                  <a:lnTo>
                    <a:pt x="442055" y="153638"/>
                  </a:lnTo>
                  <a:lnTo>
                    <a:pt x="455985" y="175922"/>
                  </a:lnTo>
                  <a:lnTo>
                    <a:pt x="471297" y="199999"/>
                  </a:lnTo>
                  <a:lnTo>
                    <a:pt x="485901" y="222440"/>
                  </a:lnTo>
                  <a:lnTo>
                    <a:pt x="498601" y="206159"/>
                  </a:lnTo>
                  <a:lnTo>
                    <a:pt x="525272" y="170878"/>
                  </a:lnTo>
                  <a:lnTo>
                    <a:pt x="550798" y="136293"/>
                  </a:lnTo>
                  <a:lnTo>
                    <a:pt x="569849" y="109613"/>
                  </a:lnTo>
                  <a:lnTo>
                    <a:pt x="549528" y="75374"/>
                  </a:lnTo>
                  <a:lnTo>
                    <a:pt x="516000" y="22720"/>
                  </a:lnTo>
                  <a:lnTo>
                    <a:pt x="512742" y="17557"/>
                  </a:lnTo>
                  <a:lnTo>
                    <a:pt x="509270" y="12050"/>
                  </a:lnTo>
                  <a:lnTo>
                    <a:pt x="505606" y="6198"/>
                  </a:lnTo>
                  <a:lnTo>
                    <a:pt x="501776" y="0"/>
                  </a:lnTo>
                  <a:lnTo>
                    <a:pt x="512897" y="150"/>
                  </a:lnTo>
                  <a:lnTo>
                    <a:pt x="524160" y="257"/>
                  </a:lnTo>
                  <a:lnTo>
                    <a:pt x="535566" y="321"/>
                  </a:lnTo>
                  <a:lnTo>
                    <a:pt x="547115" y="342"/>
                  </a:lnTo>
                  <a:lnTo>
                    <a:pt x="556502" y="321"/>
                  </a:lnTo>
                  <a:lnTo>
                    <a:pt x="566197" y="257"/>
                  </a:lnTo>
                  <a:lnTo>
                    <a:pt x="576226" y="150"/>
                  </a:lnTo>
                  <a:lnTo>
                    <a:pt x="586613" y="0"/>
                  </a:lnTo>
                  <a:lnTo>
                    <a:pt x="590516" y="7641"/>
                  </a:lnTo>
                  <a:lnTo>
                    <a:pt x="594788" y="15594"/>
                  </a:lnTo>
                  <a:lnTo>
                    <a:pt x="599418" y="23858"/>
                  </a:lnTo>
                  <a:lnTo>
                    <a:pt x="604392" y="32435"/>
                  </a:lnTo>
                  <a:lnTo>
                    <a:pt x="609254" y="40884"/>
                  </a:lnTo>
                  <a:lnTo>
                    <a:pt x="613568" y="48763"/>
                  </a:lnTo>
                  <a:lnTo>
                    <a:pt x="617358" y="56072"/>
                  </a:lnTo>
                  <a:lnTo>
                    <a:pt x="620649" y="62814"/>
                  </a:lnTo>
                  <a:lnTo>
                    <a:pt x="624389" y="56513"/>
                  </a:lnTo>
                  <a:lnTo>
                    <a:pt x="628761" y="49495"/>
                  </a:lnTo>
                  <a:lnTo>
                    <a:pt x="633775" y="41757"/>
                  </a:lnTo>
                  <a:lnTo>
                    <a:pt x="639444" y="33299"/>
                  </a:lnTo>
                  <a:lnTo>
                    <a:pt x="645181" y="24603"/>
                  </a:lnTo>
                  <a:lnTo>
                    <a:pt x="650573" y="16154"/>
                  </a:lnTo>
                  <a:lnTo>
                    <a:pt x="655607" y="7953"/>
                  </a:lnTo>
                  <a:lnTo>
                    <a:pt x="660273" y="0"/>
                  </a:lnTo>
                  <a:lnTo>
                    <a:pt x="669555" y="150"/>
                  </a:lnTo>
                  <a:lnTo>
                    <a:pt x="679291" y="257"/>
                  </a:lnTo>
                  <a:lnTo>
                    <a:pt x="689455" y="321"/>
                  </a:lnTo>
                  <a:lnTo>
                    <a:pt x="700024" y="342"/>
                  </a:lnTo>
                  <a:lnTo>
                    <a:pt x="707713" y="321"/>
                  </a:lnTo>
                  <a:lnTo>
                    <a:pt x="716867" y="257"/>
                  </a:lnTo>
                  <a:lnTo>
                    <a:pt x="727473" y="150"/>
                  </a:lnTo>
                  <a:lnTo>
                    <a:pt x="739520" y="0"/>
                  </a:lnTo>
                  <a:lnTo>
                    <a:pt x="732587" y="9789"/>
                  </a:lnTo>
                  <a:lnTo>
                    <a:pt x="724153" y="21426"/>
                  </a:lnTo>
                  <a:lnTo>
                    <a:pt x="714196" y="34913"/>
                  </a:lnTo>
                  <a:lnTo>
                    <a:pt x="702690" y="50253"/>
                  </a:lnTo>
                  <a:lnTo>
                    <a:pt x="690645" y="66460"/>
                  </a:lnTo>
                  <a:lnTo>
                    <a:pt x="678910" y="82561"/>
                  </a:lnTo>
                  <a:lnTo>
                    <a:pt x="667508" y="98554"/>
                  </a:lnTo>
                  <a:lnTo>
                    <a:pt x="656463" y="114439"/>
                  </a:lnTo>
                  <a:lnTo>
                    <a:pt x="667631" y="133144"/>
                  </a:lnTo>
                  <a:lnTo>
                    <a:pt x="680180" y="153638"/>
                  </a:lnTo>
                  <a:lnTo>
                    <a:pt x="694110" y="175922"/>
                  </a:lnTo>
                  <a:lnTo>
                    <a:pt x="709422" y="199999"/>
                  </a:lnTo>
                  <a:lnTo>
                    <a:pt x="724026" y="222440"/>
                  </a:lnTo>
                  <a:lnTo>
                    <a:pt x="736726" y="206159"/>
                  </a:lnTo>
                  <a:lnTo>
                    <a:pt x="763397" y="170878"/>
                  </a:lnTo>
                  <a:lnTo>
                    <a:pt x="788924" y="136293"/>
                  </a:lnTo>
                  <a:lnTo>
                    <a:pt x="807974" y="109613"/>
                  </a:lnTo>
                  <a:lnTo>
                    <a:pt x="787653" y="75374"/>
                  </a:lnTo>
                  <a:lnTo>
                    <a:pt x="754126" y="22720"/>
                  </a:lnTo>
                  <a:lnTo>
                    <a:pt x="750867" y="17557"/>
                  </a:lnTo>
                  <a:lnTo>
                    <a:pt x="747395" y="12050"/>
                  </a:lnTo>
                  <a:lnTo>
                    <a:pt x="743731" y="6198"/>
                  </a:lnTo>
                  <a:lnTo>
                    <a:pt x="739901" y="0"/>
                  </a:lnTo>
                  <a:lnTo>
                    <a:pt x="751022" y="150"/>
                  </a:lnTo>
                  <a:lnTo>
                    <a:pt x="762285" y="257"/>
                  </a:lnTo>
                  <a:lnTo>
                    <a:pt x="773691" y="321"/>
                  </a:lnTo>
                  <a:lnTo>
                    <a:pt x="785241" y="342"/>
                  </a:lnTo>
                  <a:lnTo>
                    <a:pt x="794627" y="321"/>
                  </a:lnTo>
                  <a:lnTo>
                    <a:pt x="804322" y="257"/>
                  </a:lnTo>
                  <a:lnTo>
                    <a:pt x="814351" y="150"/>
                  </a:lnTo>
                  <a:lnTo>
                    <a:pt x="824737" y="0"/>
                  </a:lnTo>
                  <a:lnTo>
                    <a:pt x="828641" y="7641"/>
                  </a:lnTo>
                  <a:lnTo>
                    <a:pt x="832913" y="15594"/>
                  </a:lnTo>
                  <a:lnTo>
                    <a:pt x="837543" y="23858"/>
                  </a:lnTo>
                  <a:lnTo>
                    <a:pt x="842518" y="32435"/>
                  </a:lnTo>
                  <a:lnTo>
                    <a:pt x="847379" y="40884"/>
                  </a:lnTo>
                  <a:lnTo>
                    <a:pt x="851693" y="48763"/>
                  </a:lnTo>
                  <a:lnTo>
                    <a:pt x="855483" y="56072"/>
                  </a:lnTo>
                  <a:lnTo>
                    <a:pt x="858774" y="62814"/>
                  </a:lnTo>
                  <a:lnTo>
                    <a:pt x="862514" y="56513"/>
                  </a:lnTo>
                  <a:lnTo>
                    <a:pt x="866886" y="49495"/>
                  </a:lnTo>
                  <a:lnTo>
                    <a:pt x="871900" y="41757"/>
                  </a:lnTo>
                  <a:lnTo>
                    <a:pt x="877570" y="33299"/>
                  </a:lnTo>
                  <a:lnTo>
                    <a:pt x="883306" y="24603"/>
                  </a:lnTo>
                  <a:lnTo>
                    <a:pt x="888698" y="16154"/>
                  </a:lnTo>
                  <a:lnTo>
                    <a:pt x="893732" y="7953"/>
                  </a:lnTo>
                  <a:lnTo>
                    <a:pt x="898398" y="0"/>
                  </a:lnTo>
                  <a:lnTo>
                    <a:pt x="907680" y="150"/>
                  </a:lnTo>
                  <a:lnTo>
                    <a:pt x="917416" y="257"/>
                  </a:lnTo>
                  <a:lnTo>
                    <a:pt x="927580" y="321"/>
                  </a:lnTo>
                  <a:lnTo>
                    <a:pt x="938149" y="342"/>
                  </a:lnTo>
                  <a:lnTo>
                    <a:pt x="945838" y="321"/>
                  </a:lnTo>
                  <a:lnTo>
                    <a:pt x="954992" y="257"/>
                  </a:lnTo>
                  <a:lnTo>
                    <a:pt x="965598" y="150"/>
                  </a:lnTo>
                  <a:lnTo>
                    <a:pt x="977646" y="0"/>
                  </a:lnTo>
                  <a:lnTo>
                    <a:pt x="970712" y="9789"/>
                  </a:lnTo>
                  <a:lnTo>
                    <a:pt x="962278" y="21426"/>
                  </a:lnTo>
                  <a:lnTo>
                    <a:pt x="952321" y="34913"/>
                  </a:lnTo>
                  <a:lnTo>
                    <a:pt x="940816" y="50253"/>
                  </a:lnTo>
                  <a:lnTo>
                    <a:pt x="928770" y="66460"/>
                  </a:lnTo>
                  <a:lnTo>
                    <a:pt x="917035" y="82561"/>
                  </a:lnTo>
                  <a:lnTo>
                    <a:pt x="905633" y="98554"/>
                  </a:lnTo>
                  <a:lnTo>
                    <a:pt x="894587" y="114439"/>
                  </a:lnTo>
                  <a:lnTo>
                    <a:pt x="909754" y="139778"/>
                  </a:lnTo>
                  <a:lnTo>
                    <a:pt x="927433" y="168301"/>
                  </a:lnTo>
                  <a:lnTo>
                    <a:pt x="947612" y="200009"/>
                  </a:lnTo>
                  <a:lnTo>
                    <a:pt x="970279" y="234899"/>
                  </a:lnTo>
                  <a:lnTo>
                    <a:pt x="957516" y="234747"/>
                  </a:lnTo>
                  <a:lnTo>
                    <a:pt x="946467" y="234635"/>
                  </a:lnTo>
                  <a:lnTo>
                    <a:pt x="937132" y="234567"/>
                  </a:lnTo>
                  <a:lnTo>
                    <a:pt x="929512" y="234543"/>
                  </a:lnTo>
                  <a:lnTo>
                    <a:pt x="918202" y="234567"/>
                  </a:lnTo>
                  <a:lnTo>
                    <a:pt x="906938" y="234635"/>
                  </a:lnTo>
                  <a:lnTo>
                    <a:pt x="895723" y="234747"/>
                  </a:lnTo>
                  <a:lnTo>
                    <a:pt x="884554" y="234899"/>
                  </a:lnTo>
                  <a:lnTo>
                    <a:pt x="880885" y="227555"/>
                  </a:lnTo>
                  <a:lnTo>
                    <a:pt x="876538" y="219298"/>
                  </a:lnTo>
                  <a:lnTo>
                    <a:pt x="871499" y="210130"/>
                  </a:lnTo>
                  <a:lnTo>
                    <a:pt x="865758" y="200050"/>
                  </a:lnTo>
                  <a:lnTo>
                    <a:pt x="859875" y="189717"/>
                  </a:lnTo>
                  <a:lnTo>
                    <a:pt x="854408" y="179806"/>
                  </a:lnTo>
                  <a:lnTo>
                    <a:pt x="849346" y="170314"/>
                  </a:lnTo>
                  <a:lnTo>
                    <a:pt x="844676" y="161239"/>
                  </a:lnTo>
                  <a:lnTo>
                    <a:pt x="840795" y="167878"/>
                  </a:lnTo>
                  <a:lnTo>
                    <a:pt x="835818" y="175741"/>
                  </a:lnTo>
                  <a:lnTo>
                    <a:pt x="829746" y="184829"/>
                  </a:lnTo>
                  <a:lnTo>
                    <a:pt x="822578" y="195148"/>
                  </a:lnTo>
                  <a:lnTo>
                    <a:pt x="815175" y="205825"/>
                  </a:lnTo>
                  <a:lnTo>
                    <a:pt x="808212" y="216009"/>
                  </a:lnTo>
                  <a:lnTo>
                    <a:pt x="801701" y="225700"/>
                  </a:lnTo>
                  <a:lnTo>
                    <a:pt x="795654" y="234899"/>
                  </a:lnTo>
                  <a:lnTo>
                    <a:pt x="783728" y="234747"/>
                  </a:lnTo>
                  <a:lnTo>
                    <a:pt x="773112" y="234635"/>
                  </a:lnTo>
                  <a:lnTo>
                    <a:pt x="763829" y="234567"/>
                  </a:lnTo>
                  <a:lnTo>
                    <a:pt x="755903" y="234543"/>
                  </a:lnTo>
                  <a:lnTo>
                    <a:pt x="732027" y="234746"/>
                  </a:lnTo>
                  <a:lnTo>
                    <a:pt x="732154" y="234899"/>
                  </a:lnTo>
                  <a:lnTo>
                    <a:pt x="723391" y="234823"/>
                  </a:lnTo>
                  <a:lnTo>
                    <a:pt x="714375" y="234899"/>
                  </a:lnTo>
                  <a:lnTo>
                    <a:pt x="714501" y="234746"/>
                  </a:lnTo>
                  <a:lnTo>
                    <a:pt x="691388" y="234543"/>
                  </a:lnTo>
                  <a:lnTo>
                    <a:pt x="680077" y="234567"/>
                  </a:lnTo>
                  <a:lnTo>
                    <a:pt x="668813" y="234635"/>
                  </a:lnTo>
                  <a:lnTo>
                    <a:pt x="657598" y="234747"/>
                  </a:lnTo>
                  <a:lnTo>
                    <a:pt x="646429" y="234899"/>
                  </a:lnTo>
                  <a:lnTo>
                    <a:pt x="642760" y="227555"/>
                  </a:lnTo>
                  <a:lnTo>
                    <a:pt x="638413" y="219298"/>
                  </a:lnTo>
                  <a:lnTo>
                    <a:pt x="633374" y="210130"/>
                  </a:lnTo>
                  <a:lnTo>
                    <a:pt x="627633" y="200050"/>
                  </a:lnTo>
                  <a:lnTo>
                    <a:pt x="621750" y="189717"/>
                  </a:lnTo>
                  <a:lnTo>
                    <a:pt x="616283" y="179806"/>
                  </a:lnTo>
                  <a:lnTo>
                    <a:pt x="611221" y="170314"/>
                  </a:lnTo>
                  <a:lnTo>
                    <a:pt x="606551" y="161239"/>
                  </a:lnTo>
                  <a:lnTo>
                    <a:pt x="602670" y="167878"/>
                  </a:lnTo>
                  <a:lnTo>
                    <a:pt x="597693" y="175741"/>
                  </a:lnTo>
                  <a:lnTo>
                    <a:pt x="591621" y="184829"/>
                  </a:lnTo>
                  <a:lnTo>
                    <a:pt x="584453" y="195148"/>
                  </a:lnTo>
                  <a:lnTo>
                    <a:pt x="577050" y="205825"/>
                  </a:lnTo>
                  <a:lnTo>
                    <a:pt x="570087" y="216009"/>
                  </a:lnTo>
                  <a:lnTo>
                    <a:pt x="563576" y="225700"/>
                  </a:lnTo>
                  <a:lnTo>
                    <a:pt x="557529" y="234899"/>
                  </a:lnTo>
                  <a:lnTo>
                    <a:pt x="545603" y="234747"/>
                  </a:lnTo>
                  <a:lnTo>
                    <a:pt x="534987" y="234635"/>
                  </a:lnTo>
                  <a:lnTo>
                    <a:pt x="525704" y="234567"/>
                  </a:lnTo>
                  <a:lnTo>
                    <a:pt x="517778" y="234543"/>
                  </a:lnTo>
                  <a:lnTo>
                    <a:pt x="493902" y="234746"/>
                  </a:lnTo>
                  <a:lnTo>
                    <a:pt x="494029" y="234899"/>
                  </a:lnTo>
                  <a:lnTo>
                    <a:pt x="485266" y="234823"/>
                  </a:lnTo>
                  <a:lnTo>
                    <a:pt x="476250" y="234899"/>
                  </a:lnTo>
                  <a:lnTo>
                    <a:pt x="476376" y="234746"/>
                  </a:lnTo>
                  <a:lnTo>
                    <a:pt x="453263" y="234543"/>
                  </a:lnTo>
                  <a:lnTo>
                    <a:pt x="441952" y="234567"/>
                  </a:lnTo>
                  <a:lnTo>
                    <a:pt x="430688" y="234635"/>
                  </a:lnTo>
                  <a:lnTo>
                    <a:pt x="419473" y="234747"/>
                  </a:lnTo>
                  <a:lnTo>
                    <a:pt x="408304" y="234899"/>
                  </a:lnTo>
                  <a:lnTo>
                    <a:pt x="404635" y="227555"/>
                  </a:lnTo>
                  <a:lnTo>
                    <a:pt x="400288" y="219298"/>
                  </a:lnTo>
                  <a:lnTo>
                    <a:pt x="395249" y="210130"/>
                  </a:lnTo>
                  <a:lnTo>
                    <a:pt x="389508" y="200050"/>
                  </a:lnTo>
                  <a:lnTo>
                    <a:pt x="383625" y="189717"/>
                  </a:lnTo>
                  <a:lnTo>
                    <a:pt x="378158" y="179806"/>
                  </a:lnTo>
                  <a:lnTo>
                    <a:pt x="373096" y="170314"/>
                  </a:lnTo>
                  <a:lnTo>
                    <a:pt x="368426" y="161239"/>
                  </a:lnTo>
                  <a:lnTo>
                    <a:pt x="364545" y="167878"/>
                  </a:lnTo>
                  <a:lnTo>
                    <a:pt x="359568" y="175741"/>
                  </a:lnTo>
                  <a:lnTo>
                    <a:pt x="353496" y="184829"/>
                  </a:lnTo>
                  <a:lnTo>
                    <a:pt x="346328" y="195148"/>
                  </a:lnTo>
                  <a:lnTo>
                    <a:pt x="338925" y="205825"/>
                  </a:lnTo>
                  <a:lnTo>
                    <a:pt x="331962" y="216009"/>
                  </a:lnTo>
                  <a:lnTo>
                    <a:pt x="325451" y="225700"/>
                  </a:lnTo>
                  <a:lnTo>
                    <a:pt x="319404" y="234899"/>
                  </a:lnTo>
                  <a:lnTo>
                    <a:pt x="307478" y="234747"/>
                  </a:lnTo>
                  <a:lnTo>
                    <a:pt x="296862" y="234635"/>
                  </a:lnTo>
                  <a:lnTo>
                    <a:pt x="287579" y="234567"/>
                  </a:lnTo>
                  <a:lnTo>
                    <a:pt x="279653" y="234543"/>
                  </a:lnTo>
                  <a:lnTo>
                    <a:pt x="255777" y="234746"/>
                  </a:lnTo>
                  <a:lnTo>
                    <a:pt x="255904" y="234899"/>
                  </a:lnTo>
                  <a:lnTo>
                    <a:pt x="247141" y="234823"/>
                  </a:lnTo>
                  <a:lnTo>
                    <a:pt x="238125" y="234899"/>
                  </a:lnTo>
                  <a:lnTo>
                    <a:pt x="238251" y="234746"/>
                  </a:lnTo>
                  <a:lnTo>
                    <a:pt x="215137" y="234543"/>
                  </a:lnTo>
                  <a:lnTo>
                    <a:pt x="203827" y="234567"/>
                  </a:lnTo>
                  <a:lnTo>
                    <a:pt x="192563" y="234635"/>
                  </a:lnTo>
                  <a:lnTo>
                    <a:pt x="181348" y="234747"/>
                  </a:lnTo>
                  <a:lnTo>
                    <a:pt x="170179" y="234899"/>
                  </a:lnTo>
                  <a:lnTo>
                    <a:pt x="166510" y="227555"/>
                  </a:lnTo>
                  <a:lnTo>
                    <a:pt x="162163" y="219298"/>
                  </a:lnTo>
                  <a:lnTo>
                    <a:pt x="157124" y="210130"/>
                  </a:lnTo>
                  <a:lnTo>
                    <a:pt x="151383" y="200050"/>
                  </a:lnTo>
                  <a:lnTo>
                    <a:pt x="145500" y="189717"/>
                  </a:lnTo>
                  <a:lnTo>
                    <a:pt x="140033" y="179806"/>
                  </a:lnTo>
                  <a:lnTo>
                    <a:pt x="134971" y="170314"/>
                  </a:lnTo>
                  <a:lnTo>
                    <a:pt x="130301" y="161239"/>
                  </a:lnTo>
                  <a:lnTo>
                    <a:pt x="126420" y="167878"/>
                  </a:lnTo>
                  <a:lnTo>
                    <a:pt x="121443" y="175741"/>
                  </a:lnTo>
                  <a:lnTo>
                    <a:pt x="115371" y="184829"/>
                  </a:lnTo>
                  <a:lnTo>
                    <a:pt x="108203" y="195148"/>
                  </a:lnTo>
                  <a:lnTo>
                    <a:pt x="100800" y="205825"/>
                  </a:lnTo>
                  <a:lnTo>
                    <a:pt x="93837" y="216009"/>
                  </a:lnTo>
                  <a:lnTo>
                    <a:pt x="87326" y="225700"/>
                  </a:lnTo>
                  <a:lnTo>
                    <a:pt x="81279" y="234899"/>
                  </a:lnTo>
                  <a:lnTo>
                    <a:pt x="69353" y="234747"/>
                  </a:lnTo>
                  <a:lnTo>
                    <a:pt x="58737" y="234635"/>
                  </a:lnTo>
                  <a:lnTo>
                    <a:pt x="49454" y="234567"/>
                  </a:lnTo>
                  <a:lnTo>
                    <a:pt x="41528" y="234543"/>
                  </a:lnTo>
                  <a:lnTo>
                    <a:pt x="32861" y="234567"/>
                  </a:lnTo>
                  <a:lnTo>
                    <a:pt x="23050" y="234635"/>
                  </a:lnTo>
                  <a:lnTo>
                    <a:pt x="12096" y="234747"/>
                  </a:lnTo>
                  <a:lnTo>
                    <a:pt x="0" y="234899"/>
                  </a:lnTo>
                  <a:lnTo>
                    <a:pt x="10624" y="221345"/>
                  </a:lnTo>
                  <a:lnTo>
                    <a:pt x="35111" y="189332"/>
                  </a:lnTo>
                  <a:lnTo>
                    <a:pt x="62595" y="152597"/>
                  </a:lnTo>
                  <a:lnTo>
                    <a:pt x="93599" y="109613"/>
                  </a:lnTo>
                  <a:lnTo>
                    <a:pt x="73278" y="75374"/>
                  </a:lnTo>
                  <a:lnTo>
                    <a:pt x="39750" y="22720"/>
                  </a:lnTo>
                  <a:lnTo>
                    <a:pt x="36492" y="17557"/>
                  </a:lnTo>
                  <a:lnTo>
                    <a:pt x="33020" y="12050"/>
                  </a:lnTo>
                  <a:lnTo>
                    <a:pt x="29356" y="6198"/>
                  </a:lnTo>
                  <a:lnTo>
                    <a:pt x="25526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2" name="object 72"/>
          <p:cNvGrpSpPr/>
          <p:nvPr/>
        </p:nvGrpSpPr>
        <p:grpSpPr>
          <a:xfrm>
            <a:off x="7439025" y="4486275"/>
            <a:ext cx="2228850" cy="2114550"/>
            <a:chOff x="7439025" y="4486275"/>
            <a:chExt cx="2228850" cy="2114550"/>
          </a:xfrm>
        </p:grpSpPr>
        <p:sp>
          <p:nvSpPr>
            <p:cNvPr id="73" name="object 73"/>
            <p:cNvSpPr/>
            <p:nvPr/>
          </p:nvSpPr>
          <p:spPr>
            <a:xfrm>
              <a:off x="7467600" y="451485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487"/>
                  </a:lnTo>
                  <a:lnTo>
                    <a:pt x="3130" y="1761017"/>
                  </a:lnTo>
                  <a:lnTo>
                    <a:pt x="12250" y="1805646"/>
                  </a:lnTo>
                  <a:lnTo>
                    <a:pt x="26949" y="1847963"/>
                  </a:lnTo>
                  <a:lnTo>
                    <a:pt x="46820" y="1887560"/>
                  </a:lnTo>
                  <a:lnTo>
                    <a:pt x="71454" y="1924029"/>
                  </a:lnTo>
                  <a:lnTo>
                    <a:pt x="100441" y="1956962"/>
                  </a:lnTo>
                  <a:lnTo>
                    <a:pt x="133373" y="1985948"/>
                  </a:lnTo>
                  <a:lnTo>
                    <a:pt x="169841" y="2010581"/>
                  </a:lnTo>
                  <a:lnTo>
                    <a:pt x="209436" y="2030451"/>
                  </a:lnTo>
                  <a:lnTo>
                    <a:pt x="251751" y="2045150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50"/>
                  </a:lnTo>
                  <a:lnTo>
                    <a:pt x="1962263" y="2030451"/>
                  </a:lnTo>
                  <a:lnTo>
                    <a:pt x="2001858" y="2010581"/>
                  </a:lnTo>
                  <a:lnTo>
                    <a:pt x="2038326" y="1985948"/>
                  </a:lnTo>
                  <a:lnTo>
                    <a:pt x="2071258" y="1956962"/>
                  </a:lnTo>
                  <a:lnTo>
                    <a:pt x="2100245" y="1924029"/>
                  </a:lnTo>
                  <a:lnTo>
                    <a:pt x="2124879" y="1887560"/>
                  </a:lnTo>
                  <a:lnTo>
                    <a:pt x="2144750" y="1847963"/>
                  </a:lnTo>
                  <a:lnTo>
                    <a:pt x="2159449" y="1805646"/>
                  </a:lnTo>
                  <a:lnTo>
                    <a:pt x="2168569" y="1761017"/>
                  </a:lnTo>
                  <a:lnTo>
                    <a:pt x="2171700" y="1714487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7467600" y="451485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487"/>
                  </a:lnTo>
                  <a:lnTo>
                    <a:pt x="2168569" y="1761017"/>
                  </a:lnTo>
                  <a:lnTo>
                    <a:pt x="2159449" y="1805646"/>
                  </a:lnTo>
                  <a:lnTo>
                    <a:pt x="2144750" y="1847963"/>
                  </a:lnTo>
                  <a:lnTo>
                    <a:pt x="2124879" y="1887560"/>
                  </a:lnTo>
                  <a:lnTo>
                    <a:pt x="2100245" y="1924029"/>
                  </a:lnTo>
                  <a:lnTo>
                    <a:pt x="2071258" y="1956962"/>
                  </a:lnTo>
                  <a:lnTo>
                    <a:pt x="2038326" y="1985948"/>
                  </a:lnTo>
                  <a:lnTo>
                    <a:pt x="2001858" y="2010581"/>
                  </a:lnTo>
                  <a:lnTo>
                    <a:pt x="1962263" y="2030451"/>
                  </a:lnTo>
                  <a:lnTo>
                    <a:pt x="1919948" y="2045150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50"/>
                  </a:lnTo>
                  <a:lnTo>
                    <a:pt x="209436" y="2030451"/>
                  </a:lnTo>
                  <a:lnTo>
                    <a:pt x="169841" y="2010581"/>
                  </a:lnTo>
                  <a:lnTo>
                    <a:pt x="133373" y="1985948"/>
                  </a:lnTo>
                  <a:lnTo>
                    <a:pt x="100441" y="1956962"/>
                  </a:lnTo>
                  <a:lnTo>
                    <a:pt x="71454" y="1924029"/>
                  </a:lnTo>
                  <a:lnTo>
                    <a:pt x="46820" y="1887560"/>
                  </a:lnTo>
                  <a:lnTo>
                    <a:pt x="26949" y="1847963"/>
                  </a:lnTo>
                  <a:lnTo>
                    <a:pt x="12250" y="1805646"/>
                  </a:lnTo>
                  <a:lnTo>
                    <a:pt x="3130" y="1761017"/>
                  </a:lnTo>
                  <a:lnTo>
                    <a:pt x="0" y="1714487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7658100" y="4733925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21" y="4679"/>
                  </a:lnTo>
                  <a:lnTo>
                    <a:pt x="140589" y="18099"/>
                  </a:lnTo>
                  <a:lnTo>
                    <a:pt x="101475" y="39333"/>
                  </a:lnTo>
                  <a:lnTo>
                    <a:pt x="67405" y="67452"/>
                  </a:lnTo>
                  <a:lnTo>
                    <a:pt x="39299" y="101531"/>
                  </a:lnTo>
                  <a:lnTo>
                    <a:pt x="18081" y="140642"/>
                  </a:lnTo>
                  <a:lnTo>
                    <a:pt x="4674" y="183858"/>
                  </a:lnTo>
                  <a:lnTo>
                    <a:pt x="0" y="230250"/>
                  </a:lnTo>
                  <a:lnTo>
                    <a:pt x="0" y="1150937"/>
                  </a:lnTo>
                  <a:lnTo>
                    <a:pt x="4674" y="1197327"/>
                  </a:lnTo>
                  <a:lnTo>
                    <a:pt x="18081" y="1240536"/>
                  </a:lnTo>
                  <a:lnTo>
                    <a:pt x="39299" y="1279636"/>
                  </a:lnTo>
                  <a:lnTo>
                    <a:pt x="67405" y="1313703"/>
                  </a:lnTo>
                  <a:lnTo>
                    <a:pt x="101475" y="1341812"/>
                  </a:lnTo>
                  <a:lnTo>
                    <a:pt x="140589" y="1363035"/>
                  </a:lnTo>
                  <a:lnTo>
                    <a:pt x="183821" y="1376448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8"/>
                  </a:lnTo>
                  <a:lnTo>
                    <a:pt x="1659635" y="1363035"/>
                  </a:lnTo>
                  <a:lnTo>
                    <a:pt x="1698749" y="1341812"/>
                  </a:lnTo>
                  <a:lnTo>
                    <a:pt x="1732819" y="1313703"/>
                  </a:lnTo>
                  <a:lnTo>
                    <a:pt x="1760925" y="1279636"/>
                  </a:lnTo>
                  <a:lnTo>
                    <a:pt x="1782143" y="1240536"/>
                  </a:lnTo>
                  <a:lnTo>
                    <a:pt x="1795550" y="1197327"/>
                  </a:lnTo>
                  <a:lnTo>
                    <a:pt x="1800225" y="1150937"/>
                  </a:lnTo>
                  <a:lnTo>
                    <a:pt x="1800225" y="230250"/>
                  </a:lnTo>
                  <a:lnTo>
                    <a:pt x="1795550" y="183858"/>
                  </a:lnTo>
                  <a:lnTo>
                    <a:pt x="1782143" y="140642"/>
                  </a:lnTo>
                  <a:lnTo>
                    <a:pt x="1760925" y="101531"/>
                  </a:lnTo>
                  <a:lnTo>
                    <a:pt x="1732819" y="67452"/>
                  </a:lnTo>
                  <a:lnTo>
                    <a:pt x="1698749" y="39333"/>
                  </a:lnTo>
                  <a:lnTo>
                    <a:pt x="1659635" y="18099"/>
                  </a:lnTo>
                  <a:lnTo>
                    <a:pt x="1616403" y="4679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7658100" y="4733925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4" y="183858"/>
                  </a:lnTo>
                  <a:lnTo>
                    <a:pt x="18081" y="140642"/>
                  </a:lnTo>
                  <a:lnTo>
                    <a:pt x="39299" y="101531"/>
                  </a:lnTo>
                  <a:lnTo>
                    <a:pt x="67405" y="67452"/>
                  </a:lnTo>
                  <a:lnTo>
                    <a:pt x="101475" y="39333"/>
                  </a:lnTo>
                  <a:lnTo>
                    <a:pt x="140589" y="18099"/>
                  </a:lnTo>
                  <a:lnTo>
                    <a:pt x="183821" y="4679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9"/>
                  </a:lnTo>
                  <a:lnTo>
                    <a:pt x="1659635" y="18099"/>
                  </a:lnTo>
                  <a:lnTo>
                    <a:pt x="1698749" y="39333"/>
                  </a:lnTo>
                  <a:lnTo>
                    <a:pt x="1732819" y="67452"/>
                  </a:lnTo>
                  <a:lnTo>
                    <a:pt x="1760925" y="101531"/>
                  </a:lnTo>
                  <a:lnTo>
                    <a:pt x="1782143" y="140642"/>
                  </a:lnTo>
                  <a:lnTo>
                    <a:pt x="1795550" y="183858"/>
                  </a:lnTo>
                  <a:lnTo>
                    <a:pt x="1800225" y="230250"/>
                  </a:lnTo>
                  <a:lnTo>
                    <a:pt x="1800225" y="1150937"/>
                  </a:lnTo>
                  <a:lnTo>
                    <a:pt x="1795550" y="1197327"/>
                  </a:lnTo>
                  <a:lnTo>
                    <a:pt x="1782143" y="1240536"/>
                  </a:lnTo>
                  <a:lnTo>
                    <a:pt x="1760925" y="1279636"/>
                  </a:lnTo>
                  <a:lnTo>
                    <a:pt x="1732819" y="1313703"/>
                  </a:lnTo>
                  <a:lnTo>
                    <a:pt x="1698749" y="1341812"/>
                  </a:lnTo>
                  <a:lnTo>
                    <a:pt x="1659635" y="1363035"/>
                  </a:lnTo>
                  <a:lnTo>
                    <a:pt x="1616403" y="1376448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21" y="1376448"/>
                  </a:lnTo>
                  <a:lnTo>
                    <a:pt x="140589" y="1363035"/>
                  </a:lnTo>
                  <a:lnTo>
                    <a:pt x="101475" y="1341812"/>
                  </a:lnTo>
                  <a:lnTo>
                    <a:pt x="67405" y="1313703"/>
                  </a:lnTo>
                  <a:lnTo>
                    <a:pt x="39299" y="1279636"/>
                  </a:lnTo>
                  <a:lnTo>
                    <a:pt x="18081" y="1240536"/>
                  </a:lnTo>
                  <a:lnTo>
                    <a:pt x="4674" y="1197327"/>
                  </a:lnTo>
                  <a:lnTo>
                    <a:pt x="0" y="1150937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112379" y="623282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881" y="257"/>
                  </a:lnTo>
                  <a:lnTo>
                    <a:pt x="898271" y="0"/>
                  </a:lnTo>
                  <a:lnTo>
                    <a:pt x="888619" y="16154"/>
                  </a:lnTo>
                  <a:lnTo>
                    <a:pt x="866870" y="49499"/>
                  </a:lnTo>
                  <a:lnTo>
                    <a:pt x="858774" y="62814"/>
                  </a:lnTo>
                  <a:lnTo>
                    <a:pt x="851646" y="48763"/>
                  </a:lnTo>
                  <a:lnTo>
                    <a:pt x="832897" y="15594"/>
                  </a:lnTo>
                  <a:lnTo>
                    <a:pt x="824611" y="0"/>
                  </a:lnTo>
                  <a:lnTo>
                    <a:pt x="804306" y="257"/>
                  </a:lnTo>
                  <a:lnTo>
                    <a:pt x="739775" y="0"/>
                  </a:lnTo>
                  <a:lnTo>
                    <a:pt x="784486" y="70264"/>
                  </a:lnTo>
                  <a:lnTo>
                    <a:pt x="807974" y="109613"/>
                  </a:lnTo>
                  <a:lnTo>
                    <a:pt x="788908" y="136293"/>
                  </a:lnTo>
                  <a:lnTo>
                    <a:pt x="763270" y="170878"/>
                  </a:lnTo>
                  <a:lnTo>
                    <a:pt x="724026" y="222440"/>
                  </a:lnTo>
                  <a:lnTo>
                    <a:pt x="694037" y="175927"/>
                  </a:lnTo>
                  <a:lnTo>
                    <a:pt x="667506" y="133146"/>
                  </a:lnTo>
                  <a:lnTo>
                    <a:pt x="656336" y="114439"/>
                  </a:lnTo>
                  <a:lnTo>
                    <a:pt x="678894" y="82561"/>
                  </a:lnTo>
                  <a:lnTo>
                    <a:pt x="724106" y="21426"/>
                  </a:lnTo>
                  <a:lnTo>
                    <a:pt x="739521" y="0"/>
                  </a:lnTo>
                  <a:lnTo>
                    <a:pt x="716756" y="257"/>
                  </a:lnTo>
                  <a:lnTo>
                    <a:pt x="660146" y="0"/>
                  </a:lnTo>
                  <a:lnTo>
                    <a:pt x="650494" y="16154"/>
                  </a:lnTo>
                  <a:lnTo>
                    <a:pt x="628745" y="49499"/>
                  </a:lnTo>
                  <a:lnTo>
                    <a:pt x="620649" y="62814"/>
                  </a:lnTo>
                  <a:lnTo>
                    <a:pt x="613521" y="48763"/>
                  </a:lnTo>
                  <a:lnTo>
                    <a:pt x="594772" y="15594"/>
                  </a:lnTo>
                  <a:lnTo>
                    <a:pt x="586486" y="0"/>
                  </a:lnTo>
                  <a:lnTo>
                    <a:pt x="566181" y="257"/>
                  </a:lnTo>
                  <a:lnTo>
                    <a:pt x="501650" y="0"/>
                  </a:lnTo>
                  <a:lnTo>
                    <a:pt x="546361" y="70264"/>
                  </a:lnTo>
                  <a:lnTo>
                    <a:pt x="569849" y="109613"/>
                  </a:lnTo>
                  <a:lnTo>
                    <a:pt x="550783" y="136293"/>
                  </a:lnTo>
                  <a:lnTo>
                    <a:pt x="525145" y="170878"/>
                  </a:lnTo>
                  <a:lnTo>
                    <a:pt x="485901" y="222440"/>
                  </a:lnTo>
                  <a:lnTo>
                    <a:pt x="455912" y="175927"/>
                  </a:lnTo>
                  <a:lnTo>
                    <a:pt x="429381" y="133146"/>
                  </a:lnTo>
                  <a:lnTo>
                    <a:pt x="418211" y="114439"/>
                  </a:lnTo>
                  <a:lnTo>
                    <a:pt x="440769" y="82561"/>
                  </a:lnTo>
                  <a:lnTo>
                    <a:pt x="485981" y="21426"/>
                  </a:lnTo>
                  <a:lnTo>
                    <a:pt x="501396" y="0"/>
                  </a:lnTo>
                  <a:lnTo>
                    <a:pt x="478631" y="257"/>
                  </a:lnTo>
                  <a:lnTo>
                    <a:pt x="422021" y="0"/>
                  </a:lnTo>
                  <a:lnTo>
                    <a:pt x="412369" y="16154"/>
                  </a:lnTo>
                  <a:lnTo>
                    <a:pt x="390620" y="49499"/>
                  </a:lnTo>
                  <a:lnTo>
                    <a:pt x="382524" y="62814"/>
                  </a:lnTo>
                  <a:lnTo>
                    <a:pt x="375396" y="48763"/>
                  </a:lnTo>
                  <a:lnTo>
                    <a:pt x="356647" y="15594"/>
                  </a:lnTo>
                  <a:lnTo>
                    <a:pt x="348361" y="0"/>
                  </a:lnTo>
                  <a:lnTo>
                    <a:pt x="328056" y="257"/>
                  </a:lnTo>
                  <a:lnTo>
                    <a:pt x="263525" y="0"/>
                  </a:lnTo>
                  <a:lnTo>
                    <a:pt x="308236" y="70264"/>
                  </a:lnTo>
                  <a:lnTo>
                    <a:pt x="331724" y="109613"/>
                  </a:lnTo>
                  <a:lnTo>
                    <a:pt x="312658" y="136293"/>
                  </a:lnTo>
                  <a:lnTo>
                    <a:pt x="287020" y="170878"/>
                  </a:lnTo>
                  <a:lnTo>
                    <a:pt x="247776" y="222440"/>
                  </a:lnTo>
                  <a:lnTo>
                    <a:pt x="217787" y="175927"/>
                  </a:lnTo>
                  <a:lnTo>
                    <a:pt x="191256" y="133146"/>
                  </a:lnTo>
                  <a:lnTo>
                    <a:pt x="180086" y="114439"/>
                  </a:lnTo>
                  <a:lnTo>
                    <a:pt x="202644" y="82561"/>
                  </a:lnTo>
                  <a:lnTo>
                    <a:pt x="247856" y="21426"/>
                  </a:lnTo>
                  <a:lnTo>
                    <a:pt x="263271" y="0"/>
                  </a:lnTo>
                  <a:lnTo>
                    <a:pt x="240506" y="257"/>
                  </a:lnTo>
                  <a:lnTo>
                    <a:pt x="183896" y="0"/>
                  </a:lnTo>
                  <a:lnTo>
                    <a:pt x="174244" y="16154"/>
                  </a:lnTo>
                  <a:lnTo>
                    <a:pt x="152495" y="49499"/>
                  </a:lnTo>
                  <a:lnTo>
                    <a:pt x="144399" y="62814"/>
                  </a:lnTo>
                  <a:lnTo>
                    <a:pt x="137271" y="48763"/>
                  </a:lnTo>
                  <a:lnTo>
                    <a:pt x="118522" y="15594"/>
                  </a:lnTo>
                  <a:lnTo>
                    <a:pt x="110236" y="0"/>
                  </a:lnTo>
                  <a:lnTo>
                    <a:pt x="89931" y="257"/>
                  </a:lnTo>
                  <a:lnTo>
                    <a:pt x="25400" y="0"/>
                  </a:lnTo>
                  <a:lnTo>
                    <a:pt x="70111" y="70264"/>
                  </a:lnTo>
                  <a:lnTo>
                    <a:pt x="93599" y="109613"/>
                  </a:lnTo>
                  <a:lnTo>
                    <a:pt x="84881" y="121965"/>
                  </a:lnTo>
                  <a:lnTo>
                    <a:pt x="62541" y="152597"/>
                  </a:lnTo>
                  <a:lnTo>
                    <a:pt x="22304" y="206160"/>
                  </a:lnTo>
                  <a:lnTo>
                    <a:pt x="0" y="234899"/>
                  </a:lnTo>
                  <a:lnTo>
                    <a:pt x="22986" y="234642"/>
                  </a:lnTo>
                  <a:lnTo>
                    <a:pt x="81152" y="234899"/>
                  </a:lnTo>
                  <a:lnTo>
                    <a:pt x="121348" y="175741"/>
                  </a:lnTo>
                  <a:lnTo>
                    <a:pt x="130301" y="161239"/>
                  </a:lnTo>
                  <a:lnTo>
                    <a:pt x="140033" y="179806"/>
                  </a:lnTo>
                  <a:lnTo>
                    <a:pt x="162115" y="219298"/>
                  </a:lnTo>
                  <a:lnTo>
                    <a:pt x="170179" y="234899"/>
                  </a:lnTo>
                  <a:lnTo>
                    <a:pt x="238251" y="234746"/>
                  </a:lnTo>
                  <a:lnTo>
                    <a:pt x="238125" y="234899"/>
                  </a:lnTo>
                  <a:lnTo>
                    <a:pt x="255904" y="234899"/>
                  </a:lnTo>
                  <a:lnTo>
                    <a:pt x="255777" y="234746"/>
                  </a:lnTo>
                  <a:lnTo>
                    <a:pt x="279526" y="234556"/>
                  </a:lnTo>
                  <a:lnTo>
                    <a:pt x="319277" y="234899"/>
                  </a:lnTo>
                  <a:lnTo>
                    <a:pt x="359473" y="175741"/>
                  </a:lnTo>
                  <a:lnTo>
                    <a:pt x="368426" y="161239"/>
                  </a:lnTo>
                  <a:lnTo>
                    <a:pt x="378158" y="179806"/>
                  </a:lnTo>
                  <a:lnTo>
                    <a:pt x="400240" y="219298"/>
                  </a:lnTo>
                  <a:lnTo>
                    <a:pt x="408304" y="234899"/>
                  </a:lnTo>
                  <a:lnTo>
                    <a:pt x="476376" y="234746"/>
                  </a:lnTo>
                  <a:lnTo>
                    <a:pt x="476250" y="234899"/>
                  </a:lnTo>
                  <a:lnTo>
                    <a:pt x="494029" y="234899"/>
                  </a:lnTo>
                  <a:lnTo>
                    <a:pt x="493902" y="234746"/>
                  </a:lnTo>
                  <a:lnTo>
                    <a:pt x="517651" y="234556"/>
                  </a:lnTo>
                  <a:lnTo>
                    <a:pt x="557402" y="234899"/>
                  </a:lnTo>
                  <a:lnTo>
                    <a:pt x="597598" y="175741"/>
                  </a:lnTo>
                  <a:lnTo>
                    <a:pt x="606551" y="161239"/>
                  </a:lnTo>
                  <a:lnTo>
                    <a:pt x="616283" y="179806"/>
                  </a:lnTo>
                  <a:lnTo>
                    <a:pt x="638365" y="219298"/>
                  </a:lnTo>
                  <a:lnTo>
                    <a:pt x="646429" y="234899"/>
                  </a:lnTo>
                  <a:lnTo>
                    <a:pt x="714501" y="234746"/>
                  </a:lnTo>
                  <a:lnTo>
                    <a:pt x="714375" y="234899"/>
                  </a:lnTo>
                  <a:lnTo>
                    <a:pt x="732154" y="234899"/>
                  </a:lnTo>
                  <a:lnTo>
                    <a:pt x="732027" y="234746"/>
                  </a:lnTo>
                  <a:lnTo>
                    <a:pt x="755776" y="234556"/>
                  </a:lnTo>
                  <a:lnTo>
                    <a:pt x="795527" y="234899"/>
                  </a:lnTo>
                  <a:lnTo>
                    <a:pt x="835723" y="175741"/>
                  </a:lnTo>
                  <a:lnTo>
                    <a:pt x="844676" y="161239"/>
                  </a:lnTo>
                  <a:lnTo>
                    <a:pt x="854408" y="179806"/>
                  </a:lnTo>
                  <a:lnTo>
                    <a:pt x="876490" y="219298"/>
                  </a:lnTo>
                  <a:lnTo>
                    <a:pt x="884554" y="234899"/>
                  </a:lnTo>
                  <a:lnTo>
                    <a:pt x="906843" y="234642"/>
                  </a:lnTo>
                  <a:lnTo>
                    <a:pt x="970279" y="234899"/>
                  </a:lnTo>
                  <a:lnTo>
                    <a:pt x="947610" y="200009"/>
                  </a:lnTo>
                  <a:lnTo>
                    <a:pt x="927417" y="168301"/>
                  </a:lnTo>
                  <a:lnTo>
                    <a:pt x="909701" y="139778"/>
                  </a:lnTo>
                  <a:lnTo>
                    <a:pt x="894461" y="114439"/>
                  </a:lnTo>
                  <a:lnTo>
                    <a:pt x="917019" y="82561"/>
                  </a:lnTo>
                  <a:lnTo>
                    <a:pt x="962231" y="21426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112379" y="623282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150"/>
                  </a:lnTo>
                  <a:lnTo>
                    <a:pt x="47894" y="257"/>
                  </a:lnTo>
                  <a:lnTo>
                    <a:pt x="59314" y="321"/>
                  </a:lnTo>
                  <a:lnTo>
                    <a:pt x="70866" y="342"/>
                  </a:lnTo>
                  <a:lnTo>
                    <a:pt x="80250" y="321"/>
                  </a:lnTo>
                  <a:lnTo>
                    <a:pt x="89931" y="257"/>
                  </a:lnTo>
                  <a:lnTo>
                    <a:pt x="99923" y="150"/>
                  </a:lnTo>
                  <a:lnTo>
                    <a:pt x="110236" y="0"/>
                  </a:lnTo>
                  <a:lnTo>
                    <a:pt x="114212" y="7641"/>
                  </a:lnTo>
                  <a:lnTo>
                    <a:pt x="118522" y="15594"/>
                  </a:lnTo>
                  <a:lnTo>
                    <a:pt x="123166" y="23858"/>
                  </a:lnTo>
                  <a:lnTo>
                    <a:pt x="128143" y="32435"/>
                  </a:lnTo>
                  <a:lnTo>
                    <a:pt x="132951" y="40884"/>
                  </a:lnTo>
                  <a:lnTo>
                    <a:pt x="137271" y="48763"/>
                  </a:lnTo>
                  <a:lnTo>
                    <a:pt x="141091" y="56072"/>
                  </a:lnTo>
                  <a:lnTo>
                    <a:pt x="144399" y="62814"/>
                  </a:lnTo>
                  <a:lnTo>
                    <a:pt x="148137" y="56518"/>
                  </a:lnTo>
                  <a:lnTo>
                    <a:pt x="152495" y="49499"/>
                  </a:lnTo>
                  <a:lnTo>
                    <a:pt x="157472" y="41759"/>
                  </a:lnTo>
                  <a:lnTo>
                    <a:pt x="163068" y="33299"/>
                  </a:lnTo>
                  <a:lnTo>
                    <a:pt x="168858" y="24603"/>
                  </a:lnTo>
                  <a:lnTo>
                    <a:pt x="174244" y="16154"/>
                  </a:lnTo>
                  <a:lnTo>
                    <a:pt x="179248" y="7953"/>
                  </a:lnTo>
                  <a:lnTo>
                    <a:pt x="183896" y="0"/>
                  </a:lnTo>
                  <a:lnTo>
                    <a:pt x="193232" y="150"/>
                  </a:lnTo>
                  <a:lnTo>
                    <a:pt x="202961" y="257"/>
                  </a:lnTo>
                  <a:lnTo>
                    <a:pt x="213096" y="321"/>
                  </a:lnTo>
                  <a:lnTo>
                    <a:pt x="223647" y="342"/>
                  </a:lnTo>
                  <a:lnTo>
                    <a:pt x="231338" y="321"/>
                  </a:lnTo>
                  <a:lnTo>
                    <a:pt x="240506" y="257"/>
                  </a:lnTo>
                  <a:lnTo>
                    <a:pt x="251150" y="150"/>
                  </a:lnTo>
                  <a:lnTo>
                    <a:pt x="263271" y="0"/>
                  </a:lnTo>
                  <a:lnTo>
                    <a:pt x="256319" y="9789"/>
                  </a:lnTo>
                  <a:lnTo>
                    <a:pt x="247856" y="21426"/>
                  </a:lnTo>
                  <a:lnTo>
                    <a:pt x="237892" y="34913"/>
                  </a:lnTo>
                  <a:lnTo>
                    <a:pt x="226441" y="50253"/>
                  </a:lnTo>
                  <a:lnTo>
                    <a:pt x="214393" y="66460"/>
                  </a:lnTo>
                  <a:lnTo>
                    <a:pt x="202644" y="82561"/>
                  </a:lnTo>
                  <a:lnTo>
                    <a:pt x="191204" y="98554"/>
                  </a:lnTo>
                  <a:lnTo>
                    <a:pt x="180086" y="114439"/>
                  </a:lnTo>
                  <a:lnTo>
                    <a:pt x="191256" y="133146"/>
                  </a:lnTo>
                  <a:lnTo>
                    <a:pt x="203819" y="153643"/>
                  </a:lnTo>
                  <a:lnTo>
                    <a:pt x="217787" y="175927"/>
                  </a:lnTo>
                  <a:lnTo>
                    <a:pt x="233172" y="199999"/>
                  </a:lnTo>
                  <a:lnTo>
                    <a:pt x="247776" y="222440"/>
                  </a:lnTo>
                  <a:lnTo>
                    <a:pt x="260350" y="206159"/>
                  </a:lnTo>
                  <a:lnTo>
                    <a:pt x="266660" y="197953"/>
                  </a:lnTo>
                  <a:lnTo>
                    <a:pt x="273208" y="189337"/>
                  </a:lnTo>
                  <a:lnTo>
                    <a:pt x="279995" y="180313"/>
                  </a:lnTo>
                  <a:lnTo>
                    <a:pt x="287020" y="170878"/>
                  </a:lnTo>
                  <a:lnTo>
                    <a:pt x="300666" y="152597"/>
                  </a:lnTo>
                  <a:lnTo>
                    <a:pt x="312658" y="136293"/>
                  </a:lnTo>
                  <a:lnTo>
                    <a:pt x="323006" y="121965"/>
                  </a:lnTo>
                  <a:lnTo>
                    <a:pt x="331724" y="109613"/>
                  </a:lnTo>
                  <a:lnTo>
                    <a:pt x="311403" y="75374"/>
                  </a:lnTo>
                  <a:lnTo>
                    <a:pt x="277875" y="22720"/>
                  </a:lnTo>
                  <a:lnTo>
                    <a:pt x="274562" y="17557"/>
                  </a:lnTo>
                  <a:lnTo>
                    <a:pt x="271081" y="12050"/>
                  </a:lnTo>
                  <a:lnTo>
                    <a:pt x="267410" y="6198"/>
                  </a:lnTo>
                  <a:lnTo>
                    <a:pt x="263525" y="0"/>
                  </a:lnTo>
                  <a:lnTo>
                    <a:pt x="274718" y="150"/>
                  </a:lnTo>
                  <a:lnTo>
                    <a:pt x="286019" y="257"/>
                  </a:lnTo>
                  <a:lnTo>
                    <a:pt x="297439" y="321"/>
                  </a:lnTo>
                  <a:lnTo>
                    <a:pt x="308991" y="342"/>
                  </a:lnTo>
                  <a:lnTo>
                    <a:pt x="318375" y="321"/>
                  </a:lnTo>
                  <a:lnTo>
                    <a:pt x="328056" y="257"/>
                  </a:lnTo>
                  <a:lnTo>
                    <a:pt x="338048" y="150"/>
                  </a:lnTo>
                  <a:lnTo>
                    <a:pt x="348361" y="0"/>
                  </a:lnTo>
                  <a:lnTo>
                    <a:pt x="352337" y="7641"/>
                  </a:lnTo>
                  <a:lnTo>
                    <a:pt x="356647" y="15594"/>
                  </a:lnTo>
                  <a:lnTo>
                    <a:pt x="361291" y="23858"/>
                  </a:lnTo>
                  <a:lnTo>
                    <a:pt x="366268" y="32435"/>
                  </a:lnTo>
                  <a:lnTo>
                    <a:pt x="371076" y="40884"/>
                  </a:lnTo>
                  <a:lnTo>
                    <a:pt x="375396" y="48763"/>
                  </a:lnTo>
                  <a:lnTo>
                    <a:pt x="379216" y="56072"/>
                  </a:lnTo>
                  <a:lnTo>
                    <a:pt x="382524" y="62814"/>
                  </a:lnTo>
                  <a:lnTo>
                    <a:pt x="386262" y="56518"/>
                  </a:lnTo>
                  <a:lnTo>
                    <a:pt x="390620" y="49499"/>
                  </a:lnTo>
                  <a:lnTo>
                    <a:pt x="395597" y="41759"/>
                  </a:lnTo>
                  <a:lnTo>
                    <a:pt x="401193" y="33299"/>
                  </a:lnTo>
                  <a:lnTo>
                    <a:pt x="406983" y="24603"/>
                  </a:lnTo>
                  <a:lnTo>
                    <a:pt x="412369" y="16154"/>
                  </a:lnTo>
                  <a:lnTo>
                    <a:pt x="417373" y="7953"/>
                  </a:lnTo>
                  <a:lnTo>
                    <a:pt x="422021" y="0"/>
                  </a:lnTo>
                  <a:lnTo>
                    <a:pt x="431357" y="150"/>
                  </a:lnTo>
                  <a:lnTo>
                    <a:pt x="441086" y="257"/>
                  </a:lnTo>
                  <a:lnTo>
                    <a:pt x="451221" y="321"/>
                  </a:lnTo>
                  <a:lnTo>
                    <a:pt x="461772" y="342"/>
                  </a:lnTo>
                  <a:lnTo>
                    <a:pt x="469463" y="321"/>
                  </a:lnTo>
                  <a:lnTo>
                    <a:pt x="478631" y="257"/>
                  </a:lnTo>
                  <a:lnTo>
                    <a:pt x="489275" y="150"/>
                  </a:lnTo>
                  <a:lnTo>
                    <a:pt x="501396" y="0"/>
                  </a:lnTo>
                  <a:lnTo>
                    <a:pt x="494444" y="9789"/>
                  </a:lnTo>
                  <a:lnTo>
                    <a:pt x="485981" y="21426"/>
                  </a:lnTo>
                  <a:lnTo>
                    <a:pt x="476017" y="34913"/>
                  </a:lnTo>
                  <a:lnTo>
                    <a:pt x="464566" y="50253"/>
                  </a:lnTo>
                  <a:lnTo>
                    <a:pt x="452518" y="66460"/>
                  </a:lnTo>
                  <a:lnTo>
                    <a:pt x="440769" y="82561"/>
                  </a:lnTo>
                  <a:lnTo>
                    <a:pt x="429329" y="98554"/>
                  </a:lnTo>
                  <a:lnTo>
                    <a:pt x="418211" y="114439"/>
                  </a:lnTo>
                  <a:lnTo>
                    <a:pt x="429381" y="133146"/>
                  </a:lnTo>
                  <a:lnTo>
                    <a:pt x="441944" y="153643"/>
                  </a:lnTo>
                  <a:lnTo>
                    <a:pt x="455912" y="175927"/>
                  </a:lnTo>
                  <a:lnTo>
                    <a:pt x="471297" y="199999"/>
                  </a:lnTo>
                  <a:lnTo>
                    <a:pt x="485901" y="222440"/>
                  </a:lnTo>
                  <a:lnTo>
                    <a:pt x="498475" y="206159"/>
                  </a:lnTo>
                  <a:lnTo>
                    <a:pt x="504785" y="197953"/>
                  </a:lnTo>
                  <a:lnTo>
                    <a:pt x="511333" y="189337"/>
                  </a:lnTo>
                  <a:lnTo>
                    <a:pt x="518120" y="180313"/>
                  </a:lnTo>
                  <a:lnTo>
                    <a:pt x="525145" y="170878"/>
                  </a:lnTo>
                  <a:lnTo>
                    <a:pt x="538791" y="152597"/>
                  </a:lnTo>
                  <a:lnTo>
                    <a:pt x="550783" y="136293"/>
                  </a:lnTo>
                  <a:lnTo>
                    <a:pt x="561131" y="121965"/>
                  </a:lnTo>
                  <a:lnTo>
                    <a:pt x="569849" y="109613"/>
                  </a:lnTo>
                  <a:lnTo>
                    <a:pt x="549528" y="75374"/>
                  </a:lnTo>
                  <a:lnTo>
                    <a:pt x="516000" y="22720"/>
                  </a:lnTo>
                  <a:lnTo>
                    <a:pt x="512687" y="17557"/>
                  </a:lnTo>
                  <a:lnTo>
                    <a:pt x="509206" y="12050"/>
                  </a:lnTo>
                  <a:lnTo>
                    <a:pt x="505535" y="6198"/>
                  </a:lnTo>
                  <a:lnTo>
                    <a:pt x="501650" y="0"/>
                  </a:lnTo>
                  <a:lnTo>
                    <a:pt x="512843" y="150"/>
                  </a:lnTo>
                  <a:lnTo>
                    <a:pt x="524144" y="257"/>
                  </a:lnTo>
                  <a:lnTo>
                    <a:pt x="535564" y="321"/>
                  </a:lnTo>
                  <a:lnTo>
                    <a:pt x="547116" y="342"/>
                  </a:lnTo>
                  <a:lnTo>
                    <a:pt x="556500" y="321"/>
                  </a:lnTo>
                  <a:lnTo>
                    <a:pt x="566181" y="257"/>
                  </a:lnTo>
                  <a:lnTo>
                    <a:pt x="576173" y="150"/>
                  </a:lnTo>
                  <a:lnTo>
                    <a:pt x="586486" y="0"/>
                  </a:lnTo>
                  <a:lnTo>
                    <a:pt x="590462" y="7641"/>
                  </a:lnTo>
                  <a:lnTo>
                    <a:pt x="594772" y="15594"/>
                  </a:lnTo>
                  <a:lnTo>
                    <a:pt x="599416" y="23858"/>
                  </a:lnTo>
                  <a:lnTo>
                    <a:pt x="604393" y="32435"/>
                  </a:lnTo>
                  <a:lnTo>
                    <a:pt x="609201" y="40884"/>
                  </a:lnTo>
                  <a:lnTo>
                    <a:pt x="613521" y="48763"/>
                  </a:lnTo>
                  <a:lnTo>
                    <a:pt x="617341" y="56072"/>
                  </a:lnTo>
                  <a:lnTo>
                    <a:pt x="620649" y="62814"/>
                  </a:lnTo>
                  <a:lnTo>
                    <a:pt x="624387" y="56518"/>
                  </a:lnTo>
                  <a:lnTo>
                    <a:pt x="628745" y="49499"/>
                  </a:lnTo>
                  <a:lnTo>
                    <a:pt x="633722" y="41759"/>
                  </a:lnTo>
                  <a:lnTo>
                    <a:pt x="639318" y="33299"/>
                  </a:lnTo>
                  <a:lnTo>
                    <a:pt x="645108" y="24603"/>
                  </a:lnTo>
                  <a:lnTo>
                    <a:pt x="650494" y="16154"/>
                  </a:lnTo>
                  <a:lnTo>
                    <a:pt x="655498" y="7953"/>
                  </a:lnTo>
                  <a:lnTo>
                    <a:pt x="660146" y="0"/>
                  </a:lnTo>
                  <a:lnTo>
                    <a:pt x="669482" y="150"/>
                  </a:lnTo>
                  <a:lnTo>
                    <a:pt x="679211" y="257"/>
                  </a:lnTo>
                  <a:lnTo>
                    <a:pt x="689346" y="321"/>
                  </a:lnTo>
                  <a:lnTo>
                    <a:pt x="699897" y="342"/>
                  </a:lnTo>
                  <a:lnTo>
                    <a:pt x="707588" y="321"/>
                  </a:lnTo>
                  <a:lnTo>
                    <a:pt x="716756" y="257"/>
                  </a:lnTo>
                  <a:lnTo>
                    <a:pt x="727400" y="150"/>
                  </a:lnTo>
                  <a:lnTo>
                    <a:pt x="739521" y="0"/>
                  </a:lnTo>
                  <a:lnTo>
                    <a:pt x="732569" y="9789"/>
                  </a:lnTo>
                  <a:lnTo>
                    <a:pt x="724106" y="21426"/>
                  </a:lnTo>
                  <a:lnTo>
                    <a:pt x="714142" y="34913"/>
                  </a:lnTo>
                  <a:lnTo>
                    <a:pt x="702691" y="50253"/>
                  </a:lnTo>
                  <a:lnTo>
                    <a:pt x="690643" y="66460"/>
                  </a:lnTo>
                  <a:lnTo>
                    <a:pt x="678894" y="82561"/>
                  </a:lnTo>
                  <a:lnTo>
                    <a:pt x="667454" y="98554"/>
                  </a:lnTo>
                  <a:lnTo>
                    <a:pt x="656336" y="114439"/>
                  </a:lnTo>
                  <a:lnTo>
                    <a:pt x="667506" y="133146"/>
                  </a:lnTo>
                  <a:lnTo>
                    <a:pt x="680069" y="153643"/>
                  </a:lnTo>
                  <a:lnTo>
                    <a:pt x="694037" y="175927"/>
                  </a:lnTo>
                  <a:lnTo>
                    <a:pt x="709422" y="199999"/>
                  </a:lnTo>
                  <a:lnTo>
                    <a:pt x="724026" y="222440"/>
                  </a:lnTo>
                  <a:lnTo>
                    <a:pt x="736600" y="206159"/>
                  </a:lnTo>
                  <a:lnTo>
                    <a:pt x="742910" y="197953"/>
                  </a:lnTo>
                  <a:lnTo>
                    <a:pt x="749458" y="189337"/>
                  </a:lnTo>
                  <a:lnTo>
                    <a:pt x="756245" y="180313"/>
                  </a:lnTo>
                  <a:lnTo>
                    <a:pt x="763270" y="170878"/>
                  </a:lnTo>
                  <a:lnTo>
                    <a:pt x="776916" y="152597"/>
                  </a:lnTo>
                  <a:lnTo>
                    <a:pt x="788908" y="136293"/>
                  </a:lnTo>
                  <a:lnTo>
                    <a:pt x="799256" y="121965"/>
                  </a:lnTo>
                  <a:lnTo>
                    <a:pt x="807974" y="109613"/>
                  </a:lnTo>
                  <a:lnTo>
                    <a:pt x="787653" y="75374"/>
                  </a:lnTo>
                  <a:lnTo>
                    <a:pt x="754126" y="22720"/>
                  </a:lnTo>
                  <a:lnTo>
                    <a:pt x="750812" y="17557"/>
                  </a:lnTo>
                  <a:lnTo>
                    <a:pt x="747331" y="12050"/>
                  </a:lnTo>
                  <a:lnTo>
                    <a:pt x="743660" y="6198"/>
                  </a:lnTo>
                  <a:lnTo>
                    <a:pt x="739775" y="0"/>
                  </a:lnTo>
                  <a:lnTo>
                    <a:pt x="750968" y="150"/>
                  </a:lnTo>
                  <a:lnTo>
                    <a:pt x="762269" y="257"/>
                  </a:lnTo>
                  <a:lnTo>
                    <a:pt x="773689" y="321"/>
                  </a:lnTo>
                  <a:lnTo>
                    <a:pt x="785241" y="342"/>
                  </a:lnTo>
                  <a:lnTo>
                    <a:pt x="794625" y="321"/>
                  </a:lnTo>
                  <a:lnTo>
                    <a:pt x="804306" y="257"/>
                  </a:lnTo>
                  <a:lnTo>
                    <a:pt x="814298" y="150"/>
                  </a:lnTo>
                  <a:lnTo>
                    <a:pt x="824611" y="0"/>
                  </a:lnTo>
                  <a:lnTo>
                    <a:pt x="828587" y="7641"/>
                  </a:lnTo>
                  <a:lnTo>
                    <a:pt x="832897" y="15594"/>
                  </a:lnTo>
                  <a:lnTo>
                    <a:pt x="837541" y="23858"/>
                  </a:lnTo>
                  <a:lnTo>
                    <a:pt x="842518" y="32435"/>
                  </a:lnTo>
                  <a:lnTo>
                    <a:pt x="847326" y="40884"/>
                  </a:lnTo>
                  <a:lnTo>
                    <a:pt x="851646" y="48763"/>
                  </a:lnTo>
                  <a:lnTo>
                    <a:pt x="855466" y="56072"/>
                  </a:lnTo>
                  <a:lnTo>
                    <a:pt x="858774" y="62814"/>
                  </a:lnTo>
                  <a:lnTo>
                    <a:pt x="862512" y="56518"/>
                  </a:lnTo>
                  <a:lnTo>
                    <a:pt x="866870" y="49499"/>
                  </a:lnTo>
                  <a:lnTo>
                    <a:pt x="871847" y="41759"/>
                  </a:lnTo>
                  <a:lnTo>
                    <a:pt x="877443" y="33299"/>
                  </a:lnTo>
                  <a:lnTo>
                    <a:pt x="883233" y="24603"/>
                  </a:lnTo>
                  <a:lnTo>
                    <a:pt x="888619" y="16154"/>
                  </a:lnTo>
                  <a:lnTo>
                    <a:pt x="893623" y="7953"/>
                  </a:lnTo>
                  <a:lnTo>
                    <a:pt x="898271" y="0"/>
                  </a:lnTo>
                  <a:lnTo>
                    <a:pt x="907607" y="150"/>
                  </a:lnTo>
                  <a:lnTo>
                    <a:pt x="917336" y="257"/>
                  </a:lnTo>
                  <a:lnTo>
                    <a:pt x="927471" y="321"/>
                  </a:lnTo>
                  <a:lnTo>
                    <a:pt x="938022" y="342"/>
                  </a:lnTo>
                  <a:lnTo>
                    <a:pt x="945713" y="321"/>
                  </a:lnTo>
                  <a:lnTo>
                    <a:pt x="954881" y="257"/>
                  </a:lnTo>
                  <a:lnTo>
                    <a:pt x="965525" y="150"/>
                  </a:lnTo>
                  <a:lnTo>
                    <a:pt x="977646" y="0"/>
                  </a:lnTo>
                  <a:lnTo>
                    <a:pt x="970694" y="9789"/>
                  </a:lnTo>
                  <a:lnTo>
                    <a:pt x="962231" y="21426"/>
                  </a:lnTo>
                  <a:lnTo>
                    <a:pt x="952267" y="34913"/>
                  </a:lnTo>
                  <a:lnTo>
                    <a:pt x="940816" y="50253"/>
                  </a:lnTo>
                  <a:lnTo>
                    <a:pt x="928768" y="66460"/>
                  </a:lnTo>
                  <a:lnTo>
                    <a:pt x="917019" y="82561"/>
                  </a:lnTo>
                  <a:lnTo>
                    <a:pt x="905579" y="98554"/>
                  </a:lnTo>
                  <a:lnTo>
                    <a:pt x="894461" y="114439"/>
                  </a:lnTo>
                  <a:lnTo>
                    <a:pt x="909701" y="139778"/>
                  </a:lnTo>
                  <a:lnTo>
                    <a:pt x="927417" y="168301"/>
                  </a:lnTo>
                  <a:lnTo>
                    <a:pt x="947610" y="200009"/>
                  </a:lnTo>
                  <a:lnTo>
                    <a:pt x="970279" y="234899"/>
                  </a:lnTo>
                  <a:lnTo>
                    <a:pt x="957516" y="234749"/>
                  </a:lnTo>
                  <a:lnTo>
                    <a:pt x="946467" y="234642"/>
                  </a:lnTo>
                  <a:lnTo>
                    <a:pt x="937132" y="234577"/>
                  </a:lnTo>
                  <a:lnTo>
                    <a:pt x="929513" y="234556"/>
                  </a:lnTo>
                  <a:lnTo>
                    <a:pt x="918130" y="234577"/>
                  </a:lnTo>
                  <a:lnTo>
                    <a:pt x="906843" y="234642"/>
                  </a:lnTo>
                  <a:lnTo>
                    <a:pt x="895651" y="234749"/>
                  </a:lnTo>
                  <a:lnTo>
                    <a:pt x="884554" y="234899"/>
                  </a:lnTo>
                  <a:lnTo>
                    <a:pt x="880868" y="227555"/>
                  </a:lnTo>
                  <a:lnTo>
                    <a:pt x="876490" y="219298"/>
                  </a:lnTo>
                  <a:lnTo>
                    <a:pt x="871446" y="210130"/>
                  </a:lnTo>
                  <a:lnTo>
                    <a:pt x="865759" y="200050"/>
                  </a:lnTo>
                  <a:lnTo>
                    <a:pt x="859875" y="189717"/>
                  </a:lnTo>
                  <a:lnTo>
                    <a:pt x="854408" y="179806"/>
                  </a:lnTo>
                  <a:lnTo>
                    <a:pt x="849346" y="170314"/>
                  </a:lnTo>
                  <a:lnTo>
                    <a:pt x="844676" y="161239"/>
                  </a:lnTo>
                  <a:lnTo>
                    <a:pt x="840724" y="167878"/>
                  </a:lnTo>
                  <a:lnTo>
                    <a:pt x="835723" y="175741"/>
                  </a:lnTo>
                  <a:lnTo>
                    <a:pt x="829675" y="184829"/>
                  </a:lnTo>
                  <a:lnTo>
                    <a:pt x="822578" y="195148"/>
                  </a:lnTo>
                  <a:lnTo>
                    <a:pt x="815173" y="205825"/>
                  </a:lnTo>
                  <a:lnTo>
                    <a:pt x="808196" y="216009"/>
                  </a:lnTo>
                  <a:lnTo>
                    <a:pt x="801647" y="225700"/>
                  </a:lnTo>
                  <a:lnTo>
                    <a:pt x="795527" y="234899"/>
                  </a:lnTo>
                  <a:lnTo>
                    <a:pt x="783619" y="234749"/>
                  </a:lnTo>
                  <a:lnTo>
                    <a:pt x="773033" y="234642"/>
                  </a:lnTo>
                  <a:lnTo>
                    <a:pt x="763756" y="234577"/>
                  </a:lnTo>
                  <a:lnTo>
                    <a:pt x="755776" y="234556"/>
                  </a:lnTo>
                  <a:lnTo>
                    <a:pt x="732027" y="234746"/>
                  </a:lnTo>
                  <a:lnTo>
                    <a:pt x="732154" y="234899"/>
                  </a:lnTo>
                  <a:lnTo>
                    <a:pt x="723265" y="234822"/>
                  </a:lnTo>
                  <a:lnTo>
                    <a:pt x="714375" y="234899"/>
                  </a:lnTo>
                  <a:lnTo>
                    <a:pt x="714501" y="234746"/>
                  </a:lnTo>
                  <a:lnTo>
                    <a:pt x="691388" y="234556"/>
                  </a:lnTo>
                  <a:lnTo>
                    <a:pt x="680005" y="234577"/>
                  </a:lnTo>
                  <a:lnTo>
                    <a:pt x="668718" y="234642"/>
                  </a:lnTo>
                  <a:lnTo>
                    <a:pt x="657526" y="234749"/>
                  </a:lnTo>
                  <a:lnTo>
                    <a:pt x="646429" y="234899"/>
                  </a:lnTo>
                  <a:lnTo>
                    <a:pt x="642743" y="227555"/>
                  </a:lnTo>
                  <a:lnTo>
                    <a:pt x="638365" y="219298"/>
                  </a:lnTo>
                  <a:lnTo>
                    <a:pt x="633321" y="210130"/>
                  </a:lnTo>
                  <a:lnTo>
                    <a:pt x="627634" y="200050"/>
                  </a:lnTo>
                  <a:lnTo>
                    <a:pt x="621750" y="189717"/>
                  </a:lnTo>
                  <a:lnTo>
                    <a:pt x="616283" y="179806"/>
                  </a:lnTo>
                  <a:lnTo>
                    <a:pt x="611221" y="170314"/>
                  </a:lnTo>
                  <a:lnTo>
                    <a:pt x="606551" y="161239"/>
                  </a:lnTo>
                  <a:lnTo>
                    <a:pt x="602599" y="167878"/>
                  </a:lnTo>
                  <a:lnTo>
                    <a:pt x="597598" y="175741"/>
                  </a:lnTo>
                  <a:lnTo>
                    <a:pt x="591550" y="184829"/>
                  </a:lnTo>
                  <a:lnTo>
                    <a:pt x="584453" y="195148"/>
                  </a:lnTo>
                  <a:lnTo>
                    <a:pt x="577048" y="205825"/>
                  </a:lnTo>
                  <a:lnTo>
                    <a:pt x="570071" y="216009"/>
                  </a:lnTo>
                  <a:lnTo>
                    <a:pt x="563522" y="225700"/>
                  </a:lnTo>
                  <a:lnTo>
                    <a:pt x="557402" y="234899"/>
                  </a:lnTo>
                  <a:lnTo>
                    <a:pt x="545494" y="234749"/>
                  </a:lnTo>
                  <a:lnTo>
                    <a:pt x="534908" y="234642"/>
                  </a:lnTo>
                  <a:lnTo>
                    <a:pt x="525631" y="234577"/>
                  </a:lnTo>
                  <a:lnTo>
                    <a:pt x="517651" y="234556"/>
                  </a:lnTo>
                  <a:lnTo>
                    <a:pt x="493902" y="234746"/>
                  </a:lnTo>
                  <a:lnTo>
                    <a:pt x="494029" y="234899"/>
                  </a:lnTo>
                  <a:lnTo>
                    <a:pt x="485140" y="234822"/>
                  </a:lnTo>
                  <a:lnTo>
                    <a:pt x="476250" y="234899"/>
                  </a:lnTo>
                  <a:lnTo>
                    <a:pt x="476376" y="234746"/>
                  </a:lnTo>
                  <a:lnTo>
                    <a:pt x="453263" y="234556"/>
                  </a:lnTo>
                  <a:lnTo>
                    <a:pt x="441880" y="234577"/>
                  </a:lnTo>
                  <a:lnTo>
                    <a:pt x="430593" y="234642"/>
                  </a:lnTo>
                  <a:lnTo>
                    <a:pt x="419401" y="234749"/>
                  </a:lnTo>
                  <a:lnTo>
                    <a:pt x="408304" y="234899"/>
                  </a:lnTo>
                  <a:lnTo>
                    <a:pt x="404618" y="227555"/>
                  </a:lnTo>
                  <a:lnTo>
                    <a:pt x="400240" y="219298"/>
                  </a:lnTo>
                  <a:lnTo>
                    <a:pt x="395196" y="210130"/>
                  </a:lnTo>
                  <a:lnTo>
                    <a:pt x="389509" y="200050"/>
                  </a:lnTo>
                  <a:lnTo>
                    <a:pt x="383625" y="189717"/>
                  </a:lnTo>
                  <a:lnTo>
                    <a:pt x="378158" y="179806"/>
                  </a:lnTo>
                  <a:lnTo>
                    <a:pt x="373096" y="170314"/>
                  </a:lnTo>
                  <a:lnTo>
                    <a:pt x="368426" y="161239"/>
                  </a:lnTo>
                  <a:lnTo>
                    <a:pt x="364474" y="167878"/>
                  </a:lnTo>
                  <a:lnTo>
                    <a:pt x="359473" y="175741"/>
                  </a:lnTo>
                  <a:lnTo>
                    <a:pt x="353425" y="184829"/>
                  </a:lnTo>
                  <a:lnTo>
                    <a:pt x="346328" y="195148"/>
                  </a:lnTo>
                  <a:lnTo>
                    <a:pt x="338923" y="205825"/>
                  </a:lnTo>
                  <a:lnTo>
                    <a:pt x="331946" y="216009"/>
                  </a:lnTo>
                  <a:lnTo>
                    <a:pt x="325397" y="225700"/>
                  </a:lnTo>
                  <a:lnTo>
                    <a:pt x="319277" y="234899"/>
                  </a:lnTo>
                  <a:lnTo>
                    <a:pt x="307369" y="234749"/>
                  </a:lnTo>
                  <a:lnTo>
                    <a:pt x="296783" y="234642"/>
                  </a:lnTo>
                  <a:lnTo>
                    <a:pt x="287506" y="234577"/>
                  </a:lnTo>
                  <a:lnTo>
                    <a:pt x="279526" y="234556"/>
                  </a:lnTo>
                  <a:lnTo>
                    <a:pt x="255777" y="234746"/>
                  </a:lnTo>
                  <a:lnTo>
                    <a:pt x="255904" y="234899"/>
                  </a:lnTo>
                  <a:lnTo>
                    <a:pt x="247015" y="234822"/>
                  </a:lnTo>
                  <a:lnTo>
                    <a:pt x="238125" y="234899"/>
                  </a:lnTo>
                  <a:lnTo>
                    <a:pt x="238251" y="234746"/>
                  </a:lnTo>
                  <a:lnTo>
                    <a:pt x="215138" y="234556"/>
                  </a:lnTo>
                  <a:lnTo>
                    <a:pt x="203755" y="234577"/>
                  </a:lnTo>
                  <a:lnTo>
                    <a:pt x="192468" y="234642"/>
                  </a:lnTo>
                  <a:lnTo>
                    <a:pt x="181276" y="234749"/>
                  </a:lnTo>
                  <a:lnTo>
                    <a:pt x="170179" y="234899"/>
                  </a:lnTo>
                  <a:lnTo>
                    <a:pt x="166493" y="227555"/>
                  </a:lnTo>
                  <a:lnTo>
                    <a:pt x="162115" y="219298"/>
                  </a:lnTo>
                  <a:lnTo>
                    <a:pt x="157071" y="210130"/>
                  </a:lnTo>
                  <a:lnTo>
                    <a:pt x="151384" y="200050"/>
                  </a:lnTo>
                  <a:lnTo>
                    <a:pt x="145500" y="189717"/>
                  </a:lnTo>
                  <a:lnTo>
                    <a:pt x="140033" y="179806"/>
                  </a:lnTo>
                  <a:lnTo>
                    <a:pt x="134971" y="170314"/>
                  </a:lnTo>
                  <a:lnTo>
                    <a:pt x="130301" y="161239"/>
                  </a:lnTo>
                  <a:lnTo>
                    <a:pt x="126349" y="167878"/>
                  </a:lnTo>
                  <a:lnTo>
                    <a:pt x="121348" y="175741"/>
                  </a:lnTo>
                  <a:lnTo>
                    <a:pt x="115300" y="184829"/>
                  </a:lnTo>
                  <a:lnTo>
                    <a:pt x="108203" y="195148"/>
                  </a:lnTo>
                  <a:lnTo>
                    <a:pt x="100798" y="205825"/>
                  </a:lnTo>
                  <a:lnTo>
                    <a:pt x="93821" y="216009"/>
                  </a:lnTo>
                  <a:lnTo>
                    <a:pt x="87272" y="225700"/>
                  </a:lnTo>
                  <a:lnTo>
                    <a:pt x="81152" y="234899"/>
                  </a:lnTo>
                  <a:lnTo>
                    <a:pt x="69244" y="234749"/>
                  </a:lnTo>
                  <a:lnTo>
                    <a:pt x="58658" y="234642"/>
                  </a:lnTo>
                  <a:lnTo>
                    <a:pt x="49381" y="234577"/>
                  </a:lnTo>
                  <a:lnTo>
                    <a:pt x="41401" y="234556"/>
                  </a:lnTo>
                  <a:lnTo>
                    <a:pt x="32754" y="234577"/>
                  </a:lnTo>
                  <a:lnTo>
                    <a:pt x="22986" y="234642"/>
                  </a:lnTo>
                  <a:lnTo>
                    <a:pt x="12076" y="234749"/>
                  </a:lnTo>
                  <a:lnTo>
                    <a:pt x="0" y="234899"/>
                  </a:lnTo>
                  <a:lnTo>
                    <a:pt x="10622" y="221347"/>
                  </a:lnTo>
                  <a:lnTo>
                    <a:pt x="35057" y="189338"/>
                  </a:lnTo>
                  <a:lnTo>
                    <a:pt x="62541" y="152597"/>
                  </a:lnTo>
                  <a:lnTo>
                    <a:pt x="93599" y="109613"/>
                  </a:lnTo>
                  <a:lnTo>
                    <a:pt x="73278" y="75374"/>
                  </a:lnTo>
                  <a:lnTo>
                    <a:pt x="39750" y="22720"/>
                  </a:lnTo>
                  <a:lnTo>
                    <a:pt x="36437" y="17557"/>
                  </a:lnTo>
                  <a:lnTo>
                    <a:pt x="32956" y="12050"/>
                  </a:lnTo>
                  <a:lnTo>
                    <a:pt x="29285" y="6198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9" name="object 79"/>
          <p:cNvGrpSpPr/>
          <p:nvPr/>
        </p:nvGrpSpPr>
        <p:grpSpPr>
          <a:xfrm>
            <a:off x="9791700" y="4467225"/>
            <a:ext cx="2228850" cy="2114550"/>
            <a:chOff x="9791700" y="4467225"/>
            <a:chExt cx="2228850" cy="2114550"/>
          </a:xfrm>
        </p:grpSpPr>
        <p:sp>
          <p:nvSpPr>
            <p:cNvPr id="80" name="object 80"/>
            <p:cNvSpPr/>
            <p:nvPr/>
          </p:nvSpPr>
          <p:spPr>
            <a:xfrm>
              <a:off x="9820275" y="449580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487"/>
                  </a:lnTo>
                  <a:lnTo>
                    <a:pt x="3130" y="1761017"/>
                  </a:lnTo>
                  <a:lnTo>
                    <a:pt x="12250" y="1805646"/>
                  </a:lnTo>
                  <a:lnTo>
                    <a:pt x="26949" y="1847963"/>
                  </a:lnTo>
                  <a:lnTo>
                    <a:pt x="46820" y="1887560"/>
                  </a:lnTo>
                  <a:lnTo>
                    <a:pt x="71454" y="1924029"/>
                  </a:lnTo>
                  <a:lnTo>
                    <a:pt x="100441" y="1956962"/>
                  </a:lnTo>
                  <a:lnTo>
                    <a:pt x="133373" y="1985948"/>
                  </a:lnTo>
                  <a:lnTo>
                    <a:pt x="169841" y="2010581"/>
                  </a:lnTo>
                  <a:lnTo>
                    <a:pt x="209436" y="2030451"/>
                  </a:lnTo>
                  <a:lnTo>
                    <a:pt x="251751" y="2045150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50"/>
                  </a:lnTo>
                  <a:lnTo>
                    <a:pt x="1962263" y="2030451"/>
                  </a:lnTo>
                  <a:lnTo>
                    <a:pt x="2001858" y="2010581"/>
                  </a:lnTo>
                  <a:lnTo>
                    <a:pt x="2038326" y="1985948"/>
                  </a:lnTo>
                  <a:lnTo>
                    <a:pt x="2071258" y="1956962"/>
                  </a:lnTo>
                  <a:lnTo>
                    <a:pt x="2100245" y="1924029"/>
                  </a:lnTo>
                  <a:lnTo>
                    <a:pt x="2124879" y="1887560"/>
                  </a:lnTo>
                  <a:lnTo>
                    <a:pt x="2144750" y="1847963"/>
                  </a:lnTo>
                  <a:lnTo>
                    <a:pt x="2159449" y="1805646"/>
                  </a:lnTo>
                  <a:lnTo>
                    <a:pt x="2168569" y="1761017"/>
                  </a:lnTo>
                  <a:lnTo>
                    <a:pt x="2171700" y="1714487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9820275" y="449580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487"/>
                  </a:lnTo>
                  <a:lnTo>
                    <a:pt x="2168569" y="1761017"/>
                  </a:lnTo>
                  <a:lnTo>
                    <a:pt x="2159449" y="1805646"/>
                  </a:lnTo>
                  <a:lnTo>
                    <a:pt x="2144750" y="1847963"/>
                  </a:lnTo>
                  <a:lnTo>
                    <a:pt x="2124879" y="1887560"/>
                  </a:lnTo>
                  <a:lnTo>
                    <a:pt x="2100245" y="1924029"/>
                  </a:lnTo>
                  <a:lnTo>
                    <a:pt x="2071258" y="1956962"/>
                  </a:lnTo>
                  <a:lnTo>
                    <a:pt x="2038326" y="1985948"/>
                  </a:lnTo>
                  <a:lnTo>
                    <a:pt x="2001858" y="2010581"/>
                  </a:lnTo>
                  <a:lnTo>
                    <a:pt x="1962263" y="2030451"/>
                  </a:lnTo>
                  <a:lnTo>
                    <a:pt x="1919948" y="2045150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50"/>
                  </a:lnTo>
                  <a:lnTo>
                    <a:pt x="209436" y="2030451"/>
                  </a:lnTo>
                  <a:lnTo>
                    <a:pt x="169841" y="2010581"/>
                  </a:lnTo>
                  <a:lnTo>
                    <a:pt x="133373" y="1985948"/>
                  </a:lnTo>
                  <a:lnTo>
                    <a:pt x="100441" y="1956962"/>
                  </a:lnTo>
                  <a:lnTo>
                    <a:pt x="71454" y="1924029"/>
                  </a:lnTo>
                  <a:lnTo>
                    <a:pt x="46820" y="1887560"/>
                  </a:lnTo>
                  <a:lnTo>
                    <a:pt x="26949" y="1847963"/>
                  </a:lnTo>
                  <a:lnTo>
                    <a:pt x="12250" y="1805646"/>
                  </a:lnTo>
                  <a:lnTo>
                    <a:pt x="3130" y="1761017"/>
                  </a:lnTo>
                  <a:lnTo>
                    <a:pt x="0" y="1714487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10020300" y="4714875"/>
              <a:ext cx="1790700" cy="1381125"/>
            </a:xfrm>
            <a:custGeom>
              <a:avLst/>
              <a:gdLst/>
              <a:ahLst/>
              <a:cxnLst/>
              <a:rect l="l" t="t" r="r" b="b"/>
              <a:pathLst>
                <a:path w="1790700" h="1381125">
                  <a:moveTo>
                    <a:pt x="1560449" y="0"/>
                  </a:moveTo>
                  <a:lnTo>
                    <a:pt x="230250" y="0"/>
                  </a:lnTo>
                  <a:lnTo>
                    <a:pt x="183821" y="4679"/>
                  </a:lnTo>
                  <a:lnTo>
                    <a:pt x="140589" y="18099"/>
                  </a:lnTo>
                  <a:lnTo>
                    <a:pt x="101475" y="39333"/>
                  </a:lnTo>
                  <a:lnTo>
                    <a:pt x="67405" y="67452"/>
                  </a:lnTo>
                  <a:lnTo>
                    <a:pt x="39299" y="101531"/>
                  </a:lnTo>
                  <a:lnTo>
                    <a:pt x="18081" y="140642"/>
                  </a:lnTo>
                  <a:lnTo>
                    <a:pt x="4674" y="183858"/>
                  </a:lnTo>
                  <a:lnTo>
                    <a:pt x="0" y="230250"/>
                  </a:lnTo>
                  <a:lnTo>
                    <a:pt x="0" y="1150937"/>
                  </a:lnTo>
                  <a:lnTo>
                    <a:pt x="4674" y="1197327"/>
                  </a:lnTo>
                  <a:lnTo>
                    <a:pt x="18081" y="1240536"/>
                  </a:lnTo>
                  <a:lnTo>
                    <a:pt x="39299" y="1279636"/>
                  </a:lnTo>
                  <a:lnTo>
                    <a:pt x="67405" y="1313703"/>
                  </a:lnTo>
                  <a:lnTo>
                    <a:pt x="101475" y="1341812"/>
                  </a:lnTo>
                  <a:lnTo>
                    <a:pt x="140589" y="1363035"/>
                  </a:lnTo>
                  <a:lnTo>
                    <a:pt x="183821" y="1376448"/>
                  </a:lnTo>
                  <a:lnTo>
                    <a:pt x="230250" y="1381125"/>
                  </a:lnTo>
                  <a:lnTo>
                    <a:pt x="1560449" y="1381125"/>
                  </a:lnTo>
                  <a:lnTo>
                    <a:pt x="1606878" y="1376448"/>
                  </a:lnTo>
                  <a:lnTo>
                    <a:pt x="1650110" y="1363035"/>
                  </a:lnTo>
                  <a:lnTo>
                    <a:pt x="1689224" y="1341812"/>
                  </a:lnTo>
                  <a:lnTo>
                    <a:pt x="1723294" y="1313703"/>
                  </a:lnTo>
                  <a:lnTo>
                    <a:pt x="1751400" y="1279636"/>
                  </a:lnTo>
                  <a:lnTo>
                    <a:pt x="1772618" y="1240536"/>
                  </a:lnTo>
                  <a:lnTo>
                    <a:pt x="1786025" y="1197327"/>
                  </a:lnTo>
                  <a:lnTo>
                    <a:pt x="1790700" y="1150937"/>
                  </a:lnTo>
                  <a:lnTo>
                    <a:pt x="1790700" y="230250"/>
                  </a:lnTo>
                  <a:lnTo>
                    <a:pt x="1786025" y="183858"/>
                  </a:lnTo>
                  <a:lnTo>
                    <a:pt x="1772618" y="140642"/>
                  </a:lnTo>
                  <a:lnTo>
                    <a:pt x="1751400" y="101531"/>
                  </a:lnTo>
                  <a:lnTo>
                    <a:pt x="1723294" y="67452"/>
                  </a:lnTo>
                  <a:lnTo>
                    <a:pt x="1689224" y="39333"/>
                  </a:lnTo>
                  <a:lnTo>
                    <a:pt x="1650110" y="18099"/>
                  </a:lnTo>
                  <a:lnTo>
                    <a:pt x="1606878" y="4679"/>
                  </a:lnTo>
                  <a:lnTo>
                    <a:pt x="1560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10020300" y="4714875"/>
              <a:ext cx="1790700" cy="1381125"/>
            </a:xfrm>
            <a:custGeom>
              <a:avLst/>
              <a:gdLst/>
              <a:ahLst/>
              <a:cxnLst/>
              <a:rect l="l" t="t" r="r" b="b"/>
              <a:pathLst>
                <a:path w="1790700" h="1381125">
                  <a:moveTo>
                    <a:pt x="0" y="230250"/>
                  </a:moveTo>
                  <a:lnTo>
                    <a:pt x="4674" y="183858"/>
                  </a:lnTo>
                  <a:lnTo>
                    <a:pt x="18081" y="140642"/>
                  </a:lnTo>
                  <a:lnTo>
                    <a:pt x="39299" y="101531"/>
                  </a:lnTo>
                  <a:lnTo>
                    <a:pt x="67405" y="67452"/>
                  </a:lnTo>
                  <a:lnTo>
                    <a:pt x="101475" y="39333"/>
                  </a:lnTo>
                  <a:lnTo>
                    <a:pt x="140589" y="18099"/>
                  </a:lnTo>
                  <a:lnTo>
                    <a:pt x="183821" y="4679"/>
                  </a:lnTo>
                  <a:lnTo>
                    <a:pt x="230250" y="0"/>
                  </a:lnTo>
                  <a:lnTo>
                    <a:pt x="1560449" y="0"/>
                  </a:lnTo>
                  <a:lnTo>
                    <a:pt x="1606878" y="4679"/>
                  </a:lnTo>
                  <a:lnTo>
                    <a:pt x="1650110" y="18099"/>
                  </a:lnTo>
                  <a:lnTo>
                    <a:pt x="1689224" y="39333"/>
                  </a:lnTo>
                  <a:lnTo>
                    <a:pt x="1723294" y="67452"/>
                  </a:lnTo>
                  <a:lnTo>
                    <a:pt x="1751400" y="101531"/>
                  </a:lnTo>
                  <a:lnTo>
                    <a:pt x="1772618" y="140642"/>
                  </a:lnTo>
                  <a:lnTo>
                    <a:pt x="1786025" y="183858"/>
                  </a:lnTo>
                  <a:lnTo>
                    <a:pt x="1790700" y="230250"/>
                  </a:lnTo>
                  <a:lnTo>
                    <a:pt x="1790700" y="1150937"/>
                  </a:lnTo>
                  <a:lnTo>
                    <a:pt x="1786025" y="1197327"/>
                  </a:lnTo>
                  <a:lnTo>
                    <a:pt x="1772618" y="1240536"/>
                  </a:lnTo>
                  <a:lnTo>
                    <a:pt x="1751400" y="1279636"/>
                  </a:lnTo>
                  <a:lnTo>
                    <a:pt x="1723294" y="1313703"/>
                  </a:lnTo>
                  <a:lnTo>
                    <a:pt x="1689224" y="1341812"/>
                  </a:lnTo>
                  <a:lnTo>
                    <a:pt x="1650110" y="1363035"/>
                  </a:lnTo>
                  <a:lnTo>
                    <a:pt x="1606878" y="1376448"/>
                  </a:lnTo>
                  <a:lnTo>
                    <a:pt x="1560449" y="1381125"/>
                  </a:lnTo>
                  <a:lnTo>
                    <a:pt x="230250" y="1381125"/>
                  </a:lnTo>
                  <a:lnTo>
                    <a:pt x="183821" y="1376448"/>
                  </a:lnTo>
                  <a:lnTo>
                    <a:pt x="140589" y="1363035"/>
                  </a:lnTo>
                  <a:lnTo>
                    <a:pt x="101475" y="1341812"/>
                  </a:lnTo>
                  <a:lnTo>
                    <a:pt x="67405" y="1313703"/>
                  </a:lnTo>
                  <a:lnTo>
                    <a:pt x="39299" y="1279636"/>
                  </a:lnTo>
                  <a:lnTo>
                    <a:pt x="18081" y="1240536"/>
                  </a:lnTo>
                  <a:lnTo>
                    <a:pt x="4674" y="1197327"/>
                  </a:lnTo>
                  <a:lnTo>
                    <a:pt x="0" y="1150937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10471150" y="621565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928" y="257"/>
                  </a:lnTo>
                  <a:lnTo>
                    <a:pt x="898271" y="0"/>
                  </a:lnTo>
                  <a:lnTo>
                    <a:pt x="888619" y="16148"/>
                  </a:lnTo>
                  <a:lnTo>
                    <a:pt x="866870" y="49487"/>
                  </a:lnTo>
                  <a:lnTo>
                    <a:pt x="858774" y="62801"/>
                  </a:lnTo>
                  <a:lnTo>
                    <a:pt x="851646" y="48761"/>
                  </a:lnTo>
                  <a:lnTo>
                    <a:pt x="832897" y="15589"/>
                  </a:lnTo>
                  <a:lnTo>
                    <a:pt x="824610" y="0"/>
                  </a:lnTo>
                  <a:lnTo>
                    <a:pt x="804306" y="257"/>
                  </a:lnTo>
                  <a:lnTo>
                    <a:pt x="739775" y="0"/>
                  </a:lnTo>
                  <a:lnTo>
                    <a:pt x="784486" y="70258"/>
                  </a:lnTo>
                  <a:lnTo>
                    <a:pt x="807974" y="109613"/>
                  </a:lnTo>
                  <a:lnTo>
                    <a:pt x="788908" y="136282"/>
                  </a:lnTo>
                  <a:lnTo>
                    <a:pt x="763270" y="170865"/>
                  </a:lnTo>
                  <a:lnTo>
                    <a:pt x="724026" y="222427"/>
                  </a:lnTo>
                  <a:lnTo>
                    <a:pt x="709422" y="199999"/>
                  </a:lnTo>
                  <a:lnTo>
                    <a:pt x="694092" y="175920"/>
                  </a:lnTo>
                  <a:lnTo>
                    <a:pt x="667577" y="133134"/>
                  </a:lnTo>
                  <a:lnTo>
                    <a:pt x="656463" y="114426"/>
                  </a:lnTo>
                  <a:lnTo>
                    <a:pt x="667508" y="98541"/>
                  </a:lnTo>
                  <a:lnTo>
                    <a:pt x="690645" y="66447"/>
                  </a:lnTo>
                  <a:lnTo>
                    <a:pt x="724106" y="21420"/>
                  </a:lnTo>
                  <a:lnTo>
                    <a:pt x="739521" y="0"/>
                  </a:lnTo>
                  <a:lnTo>
                    <a:pt x="716803" y="257"/>
                  </a:lnTo>
                  <a:lnTo>
                    <a:pt x="660146" y="0"/>
                  </a:lnTo>
                  <a:lnTo>
                    <a:pt x="650494" y="16148"/>
                  </a:lnTo>
                  <a:lnTo>
                    <a:pt x="628745" y="49487"/>
                  </a:lnTo>
                  <a:lnTo>
                    <a:pt x="620649" y="62801"/>
                  </a:lnTo>
                  <a:lnTo>
                    <a:pt x="613521" y="48761"/>
                  </a:lnTo>
                  <a:lnTo>
                    <a:pt x="594772" y="15589"/>
                  </a:lnTo>
                  <a:lnTo>
                    <a:pt x="586485" y="0"/>
                  </a:lnTo>
                  <a:lnTo>
                    <a:pt x="566181" y="257"/>
                  </a:lnTo>
                  <a:lnTo>
                    <a:pt x="501650" y="0"/>
                  </a:lnTo>
                  <a:lnTo>
                    <a:pt x="546361" y="70258"/>
                  </a:lnTo>
                  <a:lnTo>
                    <a:pt x="569849" y="109613"/>
                  </a:lnTo>
                  <a:lnTo>
                    <a:pt x="550783" y="136282"/>
                  </a:lnTo>
                  <a:lnTo>
                    <a:pt x="525145" y="170865"/>
                  </a:lnTo>
                  <a:lnTo>
                    <a:pt x="485901" y="222427"/>
                  </a:lnTo>
                  <a:lnTo>
                    <a:pt x="471297" y="199999"/>
                  </a:lnTo>
                  <a:lnTo>
                    <a:pt x="455967" y="175920"/>
                  </a:lnTo>
                  <a:lnTo>
                    <a:pt x="429452" y="133134"/>
                  </a:lnTo>
                  <a:lnTo>
                    <a:pt x="418338" y="114426"/>
                  </a:lnTo>
                  <a:lnTo>
                    <a:pt x="429383" y="98541"/>
                  </a:lnTo>
                  <a:lnTo>
                    <a:pt x="452520" y="66447"/>
                  </a:lnTo>
                  <a:lnTo>
                    <a:pt x="485981" y="21420"/>
                  </a:lnTo>
                  <a:lnTo>
                    <a:pt x="501396" y="0"/>
                  </a:lnTo>
                  <a:lnTo>
                    <a:pt x="478678" y="257"/>
                  </a:lnTo>
                  <a:lnTo>
                    <a:pt x="422021" y="0"/>
                  </a:lnTo>
                  <a:lnTo>
                    <a:pt x="412369" y="16148"/>
                  </a:lnTo>
                  <a:lnTo>
                    <a:pt x="390620" y="49487"/>
                  </a:lnTo>
                  <a:lnTo>
                    <a:pt x="382524" y="62801"/>
                  </a:lnTo>
                  <a:lnTo>
                    <a:pt x="375396" y="48761"/>
                  </a:lnTo>
                  <a:lnTo>
                    <a:pt x="356647" y="15589"/>
                  </a:lnTo>
                  <a:lnTo>
                    <a:pt x="348360" y="0"/>
                  </a:lnTo>
                  <a:lnTo>
                    <a:pt x="328056" y="257"/>
                  </a:lnTo>
                  <a:lnTo>
                    <a:pt x="263525" y="0"/>
                  </a:lnTo>
                  <a:lnTo>
                    <a:pt x="308236" y="70258"/>
                  </a:lnTo>
                  <a:lnTo>
                    <a:pt x="331724" y="109613"/>
                  </a:lnTo>
                  <a:lnTo>
                    <a:pt x="312658" y="136282"/>
                  </a:lnTo>
                  <a:lnTo>
                    <a:pt x="287020" y="170865"/>
                  </a:lnTo>
                  <a:lnTo>
                    <a:pt x="247776" y="222427"/>
                  </a:lnTo>
                  <a:lnTo>
                    <a:pt x="233172" y="199999"/>
                  </a:lnTo>
                  <a:lnTo>
                    <a:pt x="217842" y="175920"/>
                  </a:lnTo>
                  <a:lnTo>
                    <a:pt x="191327" y="133134"/>
                  </a:lnTo>
                  <a:lnTo>
                    <a:pt x="180213" y="114426"/>
                  </a:lnTo>
                  <a:lnTo>
                    <a:pt x="191258" y="98541"/>
                  </a:lnTo>
                  <a:lnTo>
                    <a:pt x="214395" y="66447"/>
                  </a:lnTo>
                  <a:lnTo>
                    <a:pt x="247856" y="21420"/>
                  </a:lnTo>
                  <a:lnTo>
                    <a:pt x="263271" y="0"/>
                  </a:lnTo>
                  <a:lnTo>
                    <a:pt x="240553" y="257"/>
                  </a:lnTo>
                  <a:lnTo>
                    <a:pt x="183896" y="0"/>
                  </a:lnTo>
                  <a:lnTo>
                    <a:pt x="174244" y="16148"/>
                  </a:lnTo>
                  <a:lnTo>
                    <a:pt x="152495" y="49487"/>
                  </a:lnTo>
                  <a:lnTo>
                    <a:pt x="144399" y="62801"/>
                  </a:lnTo>
                  <a:lnTo>
                    <a:pt x="137271" y="48761"/>
                  </a:lnTo>
                  <a:lnTo>
                    <a:pt x="118522" y="15589"/>
                  </a:lnTo>
                  <a:lnTo>
                    <a:pt x="110235" y="0"/>
                  </a:lnTo>
                  <a:lnTo>
                    <a:pt x="89931" y="257"/>
                  </a:lnTo>
                  <a:lnTo>
                    <a:pt x="25400" y="0"/>
                  </a:lnTo>
                  <a:lnTo>
                    <a:pt x="70111" y="70258"/>
                  </a:lnTo>
                  <a:lnTo>
                    <a:pt x="93599" y="109613"/>
                  </a:lnTo>
                  <a:lnTo>
                    <a:pt x="84881" y="121957"/>
                  </a:lnTo>
                  <a:lnTo>
                    <a:pt x="62541" y="152585"/>
                  </a:lnTo>
                  <a:lnTo>
                    <a:pt x="22304" y="206147"/>
                  </a:lnTo>
                  <a:lnTo>
                    <a:pt x="0" y="234886"/>
                  </a:lnTo>
                  <a:lnTo>
                    <a:pt x="23034" y="234629"/>
                  </a:lnTo>
                  <a:lnTo>
                    <a:pt x="81152" y="234886"/>
                  </a:lnTo>
                  <a:lnTo>
                    <a:pt x="121396" y="175734"/>
                  </a:lnTo>
                  <a:lnTo>
                    <a:pt x="130301" y="161239"/>
                  </a:lnTo>
                  <a:lnTo>
                    <a:pt x="140033" y="179800"/>
                  </a:lnTo>
                  <a:lnTo>
                    <a:pt x="162115" y="219290"/>
                  </a:lnTo>
                  <a:lnTo>
                    <a:pt x="170179" y="234886"/>
                  </a:lnTo>
                  <a:lnTo>
                    <a:pt x="238251" y="234734"/>
                  </a:lnTo>
                  <a:lnTo>
                    <a:pt x="238125" y="234886"/>
                  </a:lnTo>
                  <a:lnTo>
                    <a:pt x="255904" y="234886"/>
                  </a:lnTo>
                  <a:lnTo>
                    <a:pt x="255777" y="234734"/>
                  </a:lnTo>
                  <a:lnTo>
                    <a:pt x="279526" y="234543"/>
                  </a:lnTo>
                  <a:lnTo>
                    <a:pt x="319277" y="234886"/>
                  </a:lnTo>
                  <a:lnTo>
                    <a:pt x="359521" y="175734"/>
                  </a:lnTo>
                  <a:lnTo>
                    <a:pt x="368426" y="161239"/>
                  </a:lnTo>
                  <a:lnTo>
                    <a:pt x="378158" y="179800"/>
                  </a:lnTo>
                  <a:lnTo>
                    <a:pt x="400240" y="219290"/>
                  </a:lnTo>
                  <a:lnTo>
                    <a:pt x="408304" y="234886"/>
                  </a:lnTo>
                  <a:lnTo>
                    <a:pt x="476376" y="234734"/>
                  </a:lnTo>
                  <a:lnTo>
                    <a:pt x="476250" y="234886"/>
                  </a:lnTo>
                  <a:lnTo>
                    <a:pt x="494029" y="234886"/>
                  </a:lnTo>
                  <a:lnTo>
                    <a:pt x="493902" y="234734"/>
                  </a:lnTo>
                  <a:lnTo>
                    <a:pt x="517651" y="234543"/>
                  </a:lnTo>
                  <a:lnTo>
                    <a:pt x="557402" y="234886"/>
                  </a:lnTo>
                  <a:lnTo>
                    <a:pt x="597646" y="175734"/>
                  </a:lnTo>
                  <a:lnTo>
                    <a:pt x="606551" y="161239"/>
                  </a:lnTo>
                  <a:lnTo>
                    <a:pt x="616283" y="179800"/>
                  </a:lnTo>
                  <a:lnTo>
                    <a:pt x="638365" y="219290"/>
                  </a:lnTo>
                  <a:lnTo>
                    <a:pt x="646429" y="234886"/>
                  </a:lnTo>
                  <a:lnTo>
                    <a:pt x="714501" y="234734"/>
                  </a:lnTo>
                  <a:lnTo>
                    <a:pt x="714375" y="234886"/>
                  </a:lnTo>
                  <a:lnTo>
                    <a:pt x="732154" y="234886"/>
                  </a:lnTo>
                  <a:lnTo>
                    <a:pt x="732027" y="234734"/>
                  </a:lnTo>
                  <a:lnTo>
                    <a:pt x="755776" y="234543"/>
                  </a:lnTo>
                  <a:lnTo>
                    <a:pt x="795527" y="234886"/>
                  </a:lnTo>
                  <a:lnTo>
                    <a:pt x="835771" y="175734"/>
                  </a:lnTo>
                  <a:lnTo>
                    <a:pt x="844676" y="161239"/>
                  </a:lnTo>
                  <a:lnTo>
                    <a:pt x="854408" y="179800"/>
                  </a:lnTo>
                  <a:lnTo>
                    <a:pt x="876490" y="219290"/>
                  </a:lnTo>
                  <a:lnTo>
                    <a:pt x="884554" y="234886"/>
                  </a:lnTo>
                  <a:lnTo>
                    <a:pt x="906891" y="234629"/>
                  </a:lnTo>
                  <a:lnTo>
                    <a:pt x="970279" y="234886"/>
                  </a:lnTo>
                  <a:lnTo>
                    <a:pt x="947612" y="199996"/>
                  </a:lnTo>
                  <a:lnTo>
                    <a:pt x="927433" y="168289"/>
                  </a:lnTo>
                  <a:lnTo>
                    <a:pt x="909754" y="139765"/>
                  </a:lnTo>
                  <a:lnTo>
                    <a:pt x="894588" y="114426"/>
                  </a:lnTo>
                  <a:lnTo>
                    <a:pt x="905633" y="98541"/>
                  </a:lnTo>
                  <a:lnTo>
                    <a:pt x="928770" y="66447"/>
                  </a:lnTo>
                  <a:lnTo>
                    <a:pt x="962231" y="21420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10471150" y="621565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150"/>
                  </a:lnTo>
                  <a:lnTo>
                    <a:pt x="47894" y="257"/>
                  </a:lnTo>
                  <a:lnTo>
                    <a:pt x="59314" y="321"/>
                  </a:lnTo>
                  <a:lnTo>
                    <a:pt x="70866" y="342"/>
                  </a:lnTo>
                  <a:lnTo>
                    <a:pt x="80250" y="321"/>
                  </a:lnTo>
                  <a:lnTo>
                    <a:pt x="89931" y="257"/>
                  </a:lnTo>
                  <a:lnTo>
                    <a:pt x="99923" y="150"/>
                  </a:lnTo>
                  <a:lnTo>
                    <a:pt x="110235" y="0"/>
                  </a:lnTo>
                  <a:lnTo>
                    <a:pt x="114212" y="7636"/>
                  </a:lnTo>
                  <a:lnTo>
                    <a:pt x="118522" y="15589"/>
                  </a:lnTo>
                  <a:lnTo>
                    <a:pt x="123166" y="23856"/>
                  </a:lnTo>
                  <a:lnTo>
                    <a:pt x="128143" y="32435"/>
                  </a:lnTo>
                  <a:lnTo>
                    <a:pt x="132951" y="40884"/>
                  </a:lnTo>
                  <a:lnTo>
                    <a:pt x="137271" y="48761"/>
                  </a:lnTo>
                  <a:lnTo>
                    <a:pt x="141091" y="56067"/>
                  </a:lnTo>
                  <a:lnTo>
                    <a:pt x="144399" y="62801"/>
                  </a:lnTo>
                  <a:lnTo>
                    <a:pt x="148137" y="56505"/>
                  </a:lnTo>
                  <a:lnTo>
                    <a:pt x="152495" y="49487"/>
                  </a:lnTo>
                  <a:lnTo>
                    <a:pt x="157472" y="41747"/>
                  </a:lnTo>
                  <a:lnTo>
                    <a:pt x="163068" y="33286"/>
                  </a:lnTo>
                  <a:lnTo>
                    <a:pt x="168858" y="24592"/>
                  </a:lnTo>
                  <a:lnTo>
                    <a:pt x="174244" y="16148"/>
                  </a:lnTo>
                  <a:lnTo>
                    <a:pt x="179248" y="7951"/>
                  </a:lnTo>
                  <a:lnTo>
                    <a:pt x="183896" y="0"/>
                  </a:lnTo>
                  <a:lnTo>
                    <a:pt x="193232" y="150"/>
                  </a:lnTo>
                  <a:lnTo>
                    <a:pt x="202961" y="257"/>
                  </a:lnTo>
                  <a:lnTo>
                    <a:pt x="213096" y="321"/>
                  </a:lnTo>
                  <a:lnTo>
                    <a:pt x="223647" y="342"/>
                  </a:lnTo>
                  <a:lnTo>
                    <a:pt x="231392" y="321"/>
                  </a:lnTo>
                  <a:lnTo>
                    <a:pt x="240553" y="257"/>
                  </a:lnTo>
                  <a:lnTo>
                    <a:pt x="251168" y="150"/>
                  </a:lnTo>
                  <a:lnTo>
                    <a:pt x="263271" y="0"/>
                  </a:lnTo>
                  <a:lnTo>
                    <a:pt x="256319" y="9784"/>
                  </a:lnTo>
                  <a:lnTo>
                    <a:pt x="247856" y="21420"/>
                  </a:lnTo>
                  <a:lnTo>
                    <a:pt x="237892" y="34906"/>
                  </a:lnTo>
                  <a:lnTo>
                    <a:pt x="226441" y="50241"/>
                  </a:lnTo>
                  <a:lnTo>
                    <a:pt x="214395" y="66447"/>
                  </a:lnTo>
                  <a:lnTo>
                    <a:pt x="202660" y="82548"/>
                  </a:lnTo>
                  <a:lnTo>
                    <a:pt x="191258" y="98541"/>
                  </a:lnTo>
                  <a:lnTo>
                    <a:pt x="180213" y="114426"/>
                  </a:lnTo>
                  <a:lnTo>
                    <a:pt x="191327" y="133134"/>
                  </a:lnTo>
                  <a:lnTo>
                    <a:pt x="203882" y="153631"/>
                  </a:lnTo>
                  <a:lnTo>
                    <a:pt x="217842" y="175920"/>
                  </a:lnTo>
                  <a:lnTo>
                    <a:pt x="233172" y="199999"/>
                  </a:lnTo>
                  <a:lnTo>
                    <a:pt x="247776" y="222427"/>
                  </a:lnTo>
                  <a:lnTo>
                    <a:pt x="260476" y="206146"/>
                  </a:lnTo>
                  <a:lnTo>
                    <a:pt x="266713" y="197940"/>
                  </a:lnTo>
                  <a:lnTo>
                    <a:pt x="273224" y="189325"/>
                  </a:lnTo>
                  <a:lnTo>
                    <a:pt x="279997" y="180300"/>
                  </a:lnTo>
                  <a:lnTo>
                    <a:pt x="287020" y="170865"/>
                  </a:lnTo>
                  <a:lnTo>
                    <a:pt x="300666" y="152585"/>
                  </a:lnTo>
                  <a:lnTo>
                    <a:pt x="312658" y="136282"/>
                  </a:lnTo>
                  <a:lnTo>
                    <a:pt x="323006" y="121957"/>
                  </a:lnTo>
                  <a:lnTo>
                    <a:pt x="331724" y="109613"/>
                  </a:lnTo>
                  <a:lnTo>
                    <a:pt x="311403" y="75361"/>
                  </a:lnTo>
                  <a:lnTo>
                    <a:pt x="277875" y="22707"/>
                  </a:lnTo>
                  <a:lnTo>
                    <a:pt x="274562" y="17545"/>
                  </a:lnTo>
                  <a:lnTo>
                    <a:pt x="271081" y="12039"/>
                  </a:lnTo>
                  <a:lnTo>
                    <a:pt x="267410" y="6191"/>
                  </a:lnTo>
                  <a:lnTo>
                    <a:pt x="263525" y="0"/>
                  </a:lnTo>
                  <a:lnTo>
                    <a:pt x="274718" y="150"/>
                  </a:lnTo>
                  <a:lnTo>
                    <a:pt x="286019" y="257"/>
                  </a:lnTo>
                  <a:lnTo>
                    <a:pt x="297439" y="321"/>
                  </a:lnTo>
                  <a:lnTo>
                    <a:pt x="308991" y="342"/>
                  </a:lnTo>
                  <a:lnTo>
                    <a:pt x="318375" y="321"/>
                  </a:lnTo>
                  <a:lnTo>
                    <a:pt x="328056" y="257"/>
                  </a:lnTo>
                  <a:lnTo>
                    <a:pt x="338048" y="150"/>
                  </a:lnTo>
                  <a:lnTo>
                    <a:pt x="348360" y="0"/>
                  </a:lnTo>
                  <a:lnTo>
                    <a:pt x="352337" y="7636"/>
                  </a:lnTo>
                  <a:lnTo>
                    <a:pt x="356647" y="15589"/>
                  </a:lnTo>
                  <a:lnTo>
                    <a:pt x="361291" y="23856"/>
                  </a:lnTo>
                  <a:lnTo>
                    <a:pt x="366268" y="32435"/>
                  </a:lnTo>
                  <a:lnTo>
                    <a:pt x="371076" y="40884"/>
                  </a:lnTo>
                  <a:lnTo>
                    <a:pt x="375396" y="48761"/>
                  </a:lnTo>
                  <a:lnTo>
                    <a:pt x="379216" y="56067"/>
                  </a:lnTo>
                  <a:lnTo>
                    <a:pt x="382524" y="62801"/>
                  </a:lnTo>
                  <a:lnTo>
                    <a:pt x="386262" y="56505"/>
                  </a:lnTo>
                  <a:lnTo>
                    <a:pt x="390620" y="49487"/>
                  </a:lnTo>
                  <a:lnTo>
                    <a:pt x="395597" y="41747"/>
                  </a:lnTo>
                  <a:lnTo>
                    <a:pt x="401193" y="33286"/>
                  </a:lnTo>
                  <a:lnTo>
                    <a:pt x="406983" y="24592"/>
                  </a:lnTo>
                  <a:lnTo>
                    <a:pt x="412369" y="16148"/>
                  </a:lnTo>
                  <a:lnTo>
                    <a:pt x="417373" y="7951"/>
                  </a:lnTo>
                  <a:lnTo>
                    <a:pt x="422021" y="0"/>
                  </a:lnTo>
                  <a:lnTo>
                    <a:pt x="431357" y="150"/>
                  </a:lnTo>
                  <a:lnTo>
                    <a:pt x="441086" y="257"/>
                  </a:lnTo>
                  <a:lnTo>
                    <a:pt x="451221" y="321"/>
                  </a:lnTo>
                  <a:lnTo>
                    <a:pt x="461772" y="342"/>
                  </a:lnTo>
                  <a:lnTo>
                    <a:pt x="469517" y="321"/>
                  </a:lnTo>
                  <a:lnTo>
                    <a:pt x="478678" y="257"/>
                  </a:lnTo>
                  <a:lnTo>
                    <a:pt x="489293" y="150"/>
                  </a:lnTo>
                  <a:lnTo>
                    <a:pt x="501396" y="0"/>
                  </a:lnTo>
                  <a:lnTo>
                    <a:pt x="494444" y="9784"/>
                  </a:lnTo>
                  <a:lnTo>
                    <a:pt x="485981" y="21420"/>
                  </a:lnTo>
                  <a:lnTo>
                    <a:pt x="476017" y="34906"/>
                  </a:lnTo>
                  <a:lnTo>
                    <a:pt x="464566" y="50241"/>
                  </a:lnTo>
                  <a:lnTo>
                    <a:pt x="452520" y="66447"/>
                  </a:lnTo>
                  <a:lnTo>
                    <a:pt x="440785" y="82548"/>
                  </a:lnTo>
                  <a:lnTo>
                    <a:pt x="429383" y="98541"/>
                  </a:lnTo>
                  <a:lnTo>
                    <a:pt x="418338" y="114426"/>
                  </a:lnTo>
                  <a:lnTo>
                    <a:pt x="429452" y="133134"/>
                  </a:lnTo>
                  <a:lnTo>
                    <a:pt x="442007" y="153631"/>
                  </a:lnTo>
                  <a:lnTo>
                    <a:pt x="455967" y="175920"/>
                  </a:lnTo>
                  <a:lnTo>
                    <a:pt x="471297" y="199999"/>
                  </a:lnTo>
                  <a:lnTo>
                    <a:pt x="485901" y="222427"/>
                  </a:lnTo>
                  <a:lnTo>
                    <a:pt x="498601" y="206146"/>
                  </a:lnTo>
                  <a:lnTo>
                    <a:pt x="504838" y="197940"/>
                  </a:lnTo>
                  <a:lnTo>
                    <a:pt x="511349" y="189325"/>
                  </a:lnTo>
                  <a:lnTo>
                    <a:pt x="518122" y="180300"/>
                  </a:lnTo>
                  <a:lnTo>
                    <a:pt x="525145" y="170865"/>
                  </a:lnTo>
                  <a:lnTo>
                    <a:pt x="538791" y="152585"/>
                  </a:lnTo>
                  <a:lnTo>
                    <a:pt x="550783" y="136282"/>
                  </a:lnTo>
                  <a:lnTo>
                    <a:pt x="561131" y="121957"/>
                  </a:lnTo>
                  <a:lnTo>
                    <a:pt x="569849" y="109613"/>
                  </a:lnTo>
                  <a:lnTo>
                    <a:pt x="549528" y="75361"/>
                  </a:lnTo>
                  <a:lnTo>
                    <a:pt x="516000" y="22707"/>
                  </a:lnTo>
                  <a:lnTo>
                    <a:pt x="512687" y="17545"/>
                  </a:lnTo>
                  <a:lnTo>
                    <a:pt x="509206" y="12039"/>
                  </a:lnTo>
                  <a:lnTo>
                    <a:pt x="505535" y="6191"/>
                  </a:lnTo>
                  <a:lnTo>
                    <a:pt x="501650" y="0"/>
                  </a:lnTo>
                  <a:lnTo>
                    <a:pt x="512843" y="150"/>
                  </a:lnTo>
                  <a:lnTo>
                    <a:pt x="524144" y="257"/>
                  </a:lnTo>
                  <a:lnTo>
                    <a:pt x="535564" y="321"/>
                  </a:lnTo>
                  <a:lnTo>
                    <a:pt x="547116" y="342"/>
                  </a:lnTo>
                  <a:lnTo>
                    <a:pt x="556500" y="321"/>
                  </a:lnTo>
                  <a:lnTo>
                    <a:pt x="566181" y="257"/>
                  </a:lnTo>
                  <a:lnTo>
                    <a:pt x="576173" y="150"/>
                  </a:lnTo>
                  <a:lnTo>
                    <a:pt x="586485" y="0"/>
                  </a:lnTo>
                  <a:lnTo>
                    <a:pt x="590462" y="7636"/>
                  </a:lnTo>
                  <a:lnTo>
                    <a:pt x="594772" y="15589"/>
                  </a:lnTo>
                  <a:lnTo>
                    <a:pt x="599416" y="23856"/>
                  </a:lnTo>
                  <a:lnTo>
                    <a:pt x="604393" y="32435"/>
                  </a:lnTo>
                  <a:lnTo>
                    <a:pt x="609201" y="40884"/>
                  </a:lnTo>
                  <a:lnTo>
                    <a:pt x="613521" y="48761"/>
                  </a:lnTo>
                  <a:lnTo>
                    <a:pt x="617341" y="56067"/>
                  </a:lnTo>
                  <a:lnTo>
                    <a:pt x="620649" y="62801"/>
                  </a:lnTo>
                  <a:lnTo>
                    <a:pt x="624387" y="56505"/>
                  </a:lnTo>
                  <a:lnTo>
                    <a:pt x="628745" y="49487"/>
                  </a:lnTo>
                  <a:lnTo>
                    <a:pt x="633722" y="41747"/>
                  </a:lnTo>
                  <a:lnTo>
                    <a:pt x="639318" y="33286"/>
                  </a:lnTo>
                  <a:lnTo>
                    <a:pt x="645108" y="24592"/>
                  </a:lnTo>
                  <a:lnTo>
                    <a:pt x="650494" y="16148"/>
                  </a:lnTo>
                  <a:lnTo>
                    <a:pt x="655498" y="7951"/>
                  </a:lnTo>
                  <a:lnTo>
                    <a:pt x="660146" y="0"/>
                  </a:lnTo>
                  <a:lnTo>
                    <a:pt x="669482" y="150"/>
                  </a:lnTo>
                  <a:lnTo>
                    <a:pt x="679211" y="257"/>
                  </a:lnTo>
                  <a:lnTo>
                    <a:pt x="689346" y="321"/>
                  </a:lnTo>
                  <a:lnTo>
                    <a:pt x="699897" y="342"/>
                  </a:lnTo>
                  <a:lnTo>
                    <a:pt x="707642" y="321"/>
                  </a:lnTo>
                  <a:lnTo>
                    <a:pt x="716803" y="257"/>
                  </a:lnTo>
                  <a:lnTo>
                    <a:pt x="727418" y="150"/>
                  </a:lnTo>
                  <a:lnTo>
                    <a:pt x="739521" y="0"/>
                  </a:lnTo>
                  <a:lnTo>
                    <a:pt x="732569" y="9784"/>
                  </a:lnTo>
                  <a:lnTo>
                    <a:pt x="724106" y="21420"/>
                  </a:lnTo>
                  <a:lnTo>
                    <a:pt x="714142" y="34906"/>
                  </a:lnTo>
                  <a:lnTo>
                    <a:pt x="702691" y="50241"/>
                  </a:lnTo>
                  <a:lnTo>
                    <a:pt x="690645" y="66447"/>
                  </a:lnTo>
                  <a:lnTo>
                    <a:pt x="678910" y="82548"/>
                  </a:lnTo>
                  <a:lnTo>
                    <a:pt x="667508" y="98541"/>
                  </a:lnTo>
                  <a:lnTo>
                    <a:pt x="656463" y="114426"/>
                  </a:lnTo>
                  <a:lnTo>
                    <a:pt x="667577" y="133134"/>
                  </a:lnTo>
                  <a:lnTo>
                    <a:pt x="680132" y="153631"/>
                  </a:lnTo>
                  <a:lnTo>
                    <a:pt x="694092" y="175920"/>
                  </a:lnTo>
                  <a:lnTo>
                    <a:pt x="709422" y="199999"/>
                  </a:lnTo>
                  <a:lnTo>
                    <a:pt x="724026" y="222427"/>
                  </a:lnTo>
                  <a:lnTo>
                    <a:pt x="736726" y="206146"/>
                  </a:lnTo>
                  <a:lnTo>
                    <a:pt x="742963" y="197940"/>
                  </a:lnTo>
                  <a:lnTo>
                    <a:pt x="749474" y="189325"/>
                  </a:lnTo>
                  <a:lnTo>
                    <a:pt x="756247" y="180300"/>
                  </a:lnTo>
                  <a:lnTo>
                    <a:pt x="763270" y="170865"/>
                  </a:lnTo>
                  <a:lnTo>
                    <a:pt x="776916" y="152585"/>
                  </a:lnTo>
                  <a:lnTo>
                    <a:pt x="788908" y="136282"/>
                  </a:lnTo>
                  <a:lnTo>
                    <a:pt x="799256" y="121957"/>
                  </a:lnTo>
                  <a:lnTo>
                    <a:pt x="807974" y="109613"/>
                  </a:lnTo>
                  <a:lnTo>
                    <a:pt x="787653" y="75361"/>
                  </a:lnTo>
                  <a:lnTo>
                    <a:pt x="754126" y="22707"/>
                  </a:lnTo>
                  <a:lnTo>
                    <a:pt x="750812" y="17545"/>
                  </a:lnTo>
                  <a:lnTo>
                    <a:pt x="747331" y="12039"/>
                  </a:lnTo>
                  <a:lnTo>
                    <a:pt x="743660" y="6191"/>
                  </a:lnTo>
                  <a:lnTo>
                    <a:pt x="739775" y="0"/>
                  </a:lnTo>
                  <a:lnTo>
                    <a:pt x="750968" y="150"/>
                  </a:lnTo>
                  <a:lnTo>
                    <a:pt x="762269" y="257"/>
                  </a:lnTo>
                  <a:lnTo>
                    <a:pt x="773689" y="321"/>
                  </a:lnTo>
                  <a:lnTo>
                    <a:pt x="785241" y="342"/>
                  </a:lnTo>
                  <a:lnTo>
                    <a:pt x="794625" y="321"/>
                  </a:lnTo>
                  <a:lnTo>
                    <a:pt x="804306" y="257"/>
                  </a:lnTo>
                  <a:lnTo>
                    <a:pt x="814298" y="150"/>
                  </a:lnTo>
                  <a:lnTo>
                    <a:pt x="824610" y="0"/>
                  </a:lnTo>
                  <a:lnTo>
                    <a:pt x="828587" y="7636"/>
                  </a:lnTo>
                  <a:lnTo>
                    <a:pt x="832897" y="15589"/>
                  </a:lnTo>
                  <a:lnTo>
                    <a:pt x="837541" y="23856"/>
                  </a:lnTo>
                  <a:lnTo>
                    <a:pt x="842518" y="32435"/>
                  </a:lnTo>
                  <a:lnTo>
                    <a:pt x="847326" y="40884"/>
                  </a:lnTo>
                  <a:lnTo>
                    <a:pt x="851646" y="48761"/>
                  </a:lnTo>
                  <a:lnTo>
                    <a:pt x="855466" y="56067"/>
                  </a:lnTo>
                  <a:lnTo>
                    <a:pt x="858774" y="62801"/>
                  </a:lnTo>
                  <a:lnTo>
                    <a:pt x="862512" y="56505"/>
                  </a:lnTo>
                  <a:lnTo>
                    <a:pt x="866870" y="49487"/>
                  </a:lnTo>
                  <a:lnTo>
                    <a:pt x="871847" y="41747"/>
                  </a:lnTo>
                  <a:lnTo>
                    <a:pt x="877443" y="33286"/>
                  </a:lnTo>
                  <a:lnTo>
                    <a:pt x="883233" y="24592"/>
                  </a:lnTo>
                  <a:lnTo>
                    <a:pt x="888619" y="16148"/>
                  </a:lnTo>
                  <a:lnTo>
                    <a:pt x="893623" y="7951"/>
                  </a:lnTo>
                  <a:lnTo>
                    <a:pt x="898271" y="0"/>
                  </a:lnTo>
                  <a:lnTo>
                    <a:pt x="907607" y="150"/>
                  </a:lnTo>
                  <a:lnTo>
                    <a:pt x="917336" y="257"/>
                  </a:lnTo>
                  <a:lnTo>
                    <a:pt x="927471" y="321"/>
                  </a:lnTo>
                  <a:lnTo>
                    <a:pt x="938022" y="342"/>
                  </a:lnTo>
                  <a:lnTo>
                    <a:pt x="945767" y="321"/>
                  </a:lnTo>
                  <a:lnTo>
                    <a:pt x="954928" y="257"/>
                  </a:lnTo>
                  <a:lnTo>
                    <a:pt x="965543" y="150"/>
                  </a:lnTo>
                  <a:lnTo>
                    <a:pt x="977646" y="0"/>
                  </a:lnTo>
                  <a:lnTo>
                    <a:pt x="970694" y="9784"/>
                  </a:lnTo>
                  <a:lnTo>
                    <a:pt x="962231" y="21420"/>
                  </a:lnTo>
                  <a:lnTo>
                    <a:pt x="952267" y="34906"/>
                  </a:lnTo>
                  <a:lnTo>
                    <a:pt x="940816" y="50241"/>
                  </a:lnTo>
                  <a:lnTo>
                    <a:pt x="928770" y="66447"/>
                  </a:lnTo>
                  <a:lnTo>
                    <a:pt x="917035" y="82548"/>
                  </a:lnTo>
                  <a:lnTo>
                    <a:pt x="905633" y="98541"/>
                  </a:lnTo>
                  <a:lnTo>
                    <a:pt x="894588" y="114426"/>
                  </a:lnTo>
                  <a:lnTo>
                    <a:pt x="909754" y="139765"/>
                  </a:lnTo>
                  <a:lnTo>
                    <a:pt x="927433" y="168289"/>
                  </a:lnTo>
                  <a:lnTo>
                    <a:pt x="947612" y="199996"/>
                  </a:lnTo>
                  <a:lnTo>
                    <a:pt x="970279" y="234886"/>
                  </a:lnTo>
                  <a:lnTo>
                    <a:pt x="957516" y="234736"/>
                  </a:lnTo>
                  <a:lnTo>
                    <a:pt x="946467" y="234629"/>
                  </a:lnTo>
                  <a:lnTo>
                    <a:pt x="937132" y="234565"/>
                  </a:lnTo>
                  <a:lnTo>
                    <a:pt x="929513" y="234543"/>
                  </a:lnTo>
                  <a:lnTo>
                    <a:pt x="918148" y="234565"/>
                  </a:lnTo>
                  <a:lnTo>
                    <a:pt x="906891" y="234629"/>
                  </a:lnTo>
                  <a:lnTo>
                    <a:pt x="895705" y="234736"/>
                  </a:lnTo>
                  <a:lnTo>
                    <a:pt x="884554" y="234886"/>
                  </a:lnTo>
                  <a:lnTo>
                    <a:pt x="880868" y="227544"/>
                  </a:lnTo>
                  <a:lnTo>
                    <a:pt x="876490" y="219290"/>
                  </a:lnTo>
                  <a:lnTo>
                    <a:pt x="871446" y="210122"/>
                  </a:lnTo>
                  <a:lnTo>
                    <a:pt x="865758" y="200037"/>
                  </a:lnTo>
                  <a:lnTo>
                    <a:pt x="859875" y="189710"/>
                  </a:lnTo>
                  <a:lnTo>
                    <a:pt x="854408" y="179800"/>
                  </a:lnTo>
                  <a:lnTo>
                    <a:pt x="849346" y="170308"/>
                  </a:lnTo>
                  <a:lnTo>
                    <a:pt x="844676" y="161239"/>
                  </a:lnTo>
                  <a:lnTo>
                    <a:pt x="840741" y="167873"/>
                  </a:lnTo>
                  <a:lnTo>
                    <a:pt x="835771" y="175734"/>
                  </a:lnTo>
                  <a:lnTo>
                    <a:pt x="829728" y="184822"/>
                  </a:lnTo>
                  <a:lnTo>
                    <a:pt x="822578" y="195135"/>
                  </a:lnTo>
                  <a:lnTo>
                    <a:pt x="815173" y="205815"/>
                  </a:lnTo>
                  <a:lnTo>
                    <a:pt x="808196" y="216001"/>
                  </a:lnTo>
                  <a:lnTo>
                    <a:pt x="801647" y="225692"/>
                  </a:lnTo>
                  <a:lnTo>
                    <a:pt x="795527" y="234886"/>
                  </a:lnTo>
                  <a:lnTo>
                    <a:pt x="783673" y="234736"/>
                  </a:lnTo>
                  <a:lnTo>
                    <a:pt x="773080" y="234629"/>
                  </a:lnTo>
                  <a:lnTo>
                    <a:pt x="763774" y="234565"/>
                  </a:lnTo>
                  <a:lnTo>
                    <a:pt x="755776" y="234543"/>
                  </a:lnTo>
                  <a:lnTo>
                    <a:pt x="732027" y="234734"/>
                  </a:lnTo>
                  <a:lnTo>
                    <a:pt x="732154" y="234886"/>
                  </a:lnTo>
                  <a:lnTo>
                    <a:pt x="723265" y="234810"/>
                  </a:lnTo>
                  <a:lnTo>
                    <a:pt x="714375" y="234886"/>
                  </a:lnTo>
                  <a:lnTo>
                    <a:pt x="714501" y="234734"/>
                  </a:lnTo>
                  <a:lnTo>
                    <a:pt x="691388" y="234543"/>
                  </a:lnTo>
                  <a:lnTo>
                    <a:pt x="680023" y="234565"/>
                  </a:lnTo>
                  <a:lnTo>
                    <a:pt x="668766" y="234629"/>
                  </a:lnTo>
                  <a:lnTo>
                    <a:pt x="657580" y="234736"/>
                  </a:lnTo>
                  <a:lnTo>
                    <a:pt x="646429" y="234886"/>
                  </a:lnTo>
                  <a:lnTo>
                    <a:pt x="642743" y="227544"/>
                  </a:lnTo>
                  <a:lnTo>
                    <a:pt x="638365" y="219290"/>
                  </a:lnTo>
                  <a:lnTo>
                    <a:pt x="633321" y="210122"/>
                  </a:lnTo>
                  <a:lnTo>
                    <a:pt x="627633" y="200037"/>
                  </a:lnTo>
                  <a:lnTo>
                    <a:pt x="621750" y="189710"/>
                  </a:lnTo>
                  <a:lnTo>
                    <a:pt x="616283" y="179800"/>
                  </a:lnTo>
                  <a:lnTo>
                    <a:pt x="611221" y="170308"/>
                  </a:lnTo>
                  <a:lnTo>
                    <a:pt x="606551" y="161239"/>
                  </a:lnTo>
                  <a:lnTo>
                    <a:pt x="602616" y="167873"/>
                  </a:lnTo>
                  <a:lnTo>
                    <a:pt x="597646" y="175734"/>
                  </a:lnTo>
                  <a:lnTo>
                    <a:pt x="591603" y="184822"/>
                  </a:lnTo>
                  <a:lnTo>
                    <a:pt x="584453" y="195135"/>
                  </a:lnTo>
                  <a:lnTo>
                    <a:pt x="577048" y="205815"/>
                  </a:lnTo>
                  <a:lnTo>
                    <a:pt x="570071" y="216001"/>
                  </a:lnTo>
                  <a:lnTo>
                    <a:pt x="563522" y="225692"/>
                  </a:lnTo>
                  <a:lnTo>
                    <a:pt x="557402" y="234886"/>
                  </a:lnTo>
                  <a:lnTo>
                    <a:pt x="545548" y="234736"/>
                  </a:lnTo>
                  <a:lnTo>
                    <a:pt x="534955" y="234629"/>
                  </a:lnTo>
                  <a:lnTo>
                    <a:pt x="525649" y="234565"/>
                  </a:lnTo>
                  <a:lnTo>
                    <a:pt x="517651" y="234543"/>
                  </a:lnTo>
                  <a:lnTo>
                    <a:pt x="493902" y="234734"/>
                  </a:lnTo>
                  <a:lnTo>
                    <a:pt x="494029" y="234886"/>
                  </a:lnTo>
                  <a:lnTo>
                    <a:pt x="485140" y="234810"/>
                  </a:lnTo>
                  <a:lnTo>
                    <a:pt x="476250" y="234886"/>
                  </a:lnTo>
                  <a:lnTo>
                    <a:pt x="476376" y="234734"/>
                  </a:lnTo>
                  <a:lnTo>
                    <a:pt x="453263" y="234543"/>
                  </a:lnTo>
                  <a:lnTo>
                    <a:pt x="441898" y="234565"/>
                  </a:lnTo>
                  <a:lnTo>
                    <a:pt x="430641" y="234629"/>
                  </a:lnTo>
                  <a:lnTo>
                    <a:pt x="419455" y="234736"/>
                  </a:lnTo>
                  <a:lnTo>
                    <a:pt x="408304" y="234886"/>
                  </a:lnTo>
                  <a:lnTo>
                    <a:pt x="404618" y="227544"/>
                  </a:lnTo>
                  <a:lnTo>
                    <a:pt x="400240" y="219290"/>
                  </a:lnTo>
                  <a:lnTo>
                    <a:pt x="395196" y="210122"/>
                  </a:lnTo>
                  <a:lnTo>
                    <a:pt x="389508" y="200037"/>
                  </a:lnTo>
                  <a:lnTo>
                    <a:pt x="383625" y="189710"/>
                  </a:lnTo>
                  <a:lnTo>
                    <a:pt x="378158" y="179800"/>
                  </a:lnTo>
                  <a:lnTo>
                    <a:pt x="373096" y="170308"/>
                  </a:lnTo>
                  <a:lnTo>
                    <a:pt x="368426" y="161239"/>
                  </a:lnTo>
                  <a:lnTo>
                    <a:pt x="364491" y="167873"/>
                  </a:lnTo>
                  <a:lnTo>
                    <a:pt x="359521" y="175734"/>
                  </a:lnTo>
                  <a:lnTo>
                    <a:pt x="353478" y="184822"/>
                  </a:lnTo>
                  <a:lnTo>
                    <a:pt x="346328" y="195135"/>
                  </a:lnTo>
                  <a:lnTo>
                    <a:pt x="338923" y="205815"/>
                  </a:lnTo>
                  <a:lnTo>
                    <a:pt x="331946" y="216001"/>
                  </a:lnTo>
                  <a:lnTo>
                    <a:pt x="325397" y="225692"/>
                  </a:lnTo>
                  <a:lnTo>
                    <a:pt x="319277" y="234886"/>
                  </a:lnTo>
                  <a:lnTo>
                    <a:pt x="307423" y="234736"/>
                  </a:lnTo>
                  <a:lnTo>
                    <a:pt x="296830" y="234629"/>
                  </a:lnTo>
                  <a:lnTo>
                    <a:pt x="287524" y="234565"/>
                  </a:lnTo>
                  <a:lnTo>
                    <a:pt x="279526" y="234543"/>
                  </a:lnTo>
                  <a:lnTo>
                    <a:pt x="255777" y="234734"/>
                  </a:lnTo>
                  <a:lnTo>
                    <a:pt x="255904" y="234886"/>
                  </a:lnTo>
                  <a:lnTo>
                    <a:pt x="247015" y="234810"/>
                  </a:lnTo>
                  <a:lnTo>
                    <a:pt x="238125" y="234886"/>
                  </a:lnTo>
                  <a:lnTo>
                    <a:pt x="238251" y="234734"/>
                  </a:lnTo>
                  <a:lnTo>
                    <a:pt x="215138" y="234543"/>
                  </a:lnTo>
                  <a:lnTo>
                    <a:pt x="203773" y="234565"/>
                  </a:lnTo>
                  <a:lnTo>
                    <a:pt x="192516" y="234629"/>
                  </a:lnTo>
                  <a:lnTo>
                    <a:pt x="181330" y="234736"/>
                  </a:lnTo>
                  <a:lnTo>
                    <a:pt x="170179" y="234886"/>
                  </a:lnTo>
                  <a:lnTo>
                    <a:pt x="166493" y="227544"/>
                  </a:lnTo>
                  <a:lnTo>
                    <a:pt x="162115" y="219290"/>
                  </a:lnTo>
                  <a:lnTo>
                    <a:pt x="157071" y="210122"/>
                  </a:lnTo>
                  <a:lnTo>
                    <a:pt x="151383" y="200037"/>
                  </a:lnTo>
                  <a:lnTo>
                    <a:pt x="145500" y="189710"/>
                  </a:lnTo>
                  <a:lnTo>
                    <a:pt x="140033" y="179800"/>
                  </a:lnTo>
                  <a:lnTo>
                    <a:pt x="134971" y="170308"/>
                  </a:lnTo>
                  <a:lnTo>
                    <a:pt x="130301" y="161239"/>
                  </a:lnTo>
                  <a:lnTo>
                    <a:pt x="126366" y="167873"/>
                  </a:lnTo>
                  <a:lnTo>
                    <a:pt x="121396" y="175734"/>
                  </a:lnTo>
                  <a:lnTo>
                    <a:pt x="115353" y="184822"/>
                  </a:lnTo>
                  <a:lnTo>
                    <a:pt x="108203" y="195135"/>
                  </a:lnTo>
                  <a:lnTo>
                    <a:pt x="100798" y="205815"/>
                  </a:lnTo>
                  <a:lnTo>
                    <a:pt x="93821" y="216001"/>
                  </a:lnTo>
                  <a:lnTo>
                    <a:pt x="87272" y="225692"/>
                  </a:lnTo>
                  <a:lnTo>
                    <a:pt x="81152" y="234886"/>
                  </a:lnTo>
                  <a:lnTo>
                    <a:pt x="69298" y="234736"/>
                  </a:lnTo>
                  <a:lnTo>
                    <a:pt x="58705" y="234629"/>
                  </a:lnTo>
                  <a:lnTo>
                    <a:pt x="49399" y="234565"/>
                  </a:lnTo>
                  <a:lnTo>
                    <a:pt x="41401" y="234543"/>
                  </a:lnTo>
                  <a:lnTo>
                    <a:pt x="32807" y="234565"/>
                  </a:lnTo>
                  <a:lnTo>
                    <a:pt x="23034" y="234629"/>
                  </a:lnTo>
                  <a:lnTo>
                    <a:pt x="12094" y="234736"/>
                  </a:lnTo>
                  <a:lnTo>
                    <a:pt x="0" y="234886"/>
                  </a:lnTo>
                  <a:lnTo>
                    <a:pt x="10622" y="221334"/>
                  </a:lnTo>
                  <a:lnTo>
                    <a:pt x="35057" y="189325"/>
                  </a:lnTo>
                  <a:lnTo>
                    <a:pt x="62541" y="152585"/>
                  </a:lnTo>
                  <a:lnTo>
                    <a:pt x="93599" y="109613"/>
                  </a:lnTo>
                  <a:lnTo>
                    <a:pt x="73278" y="75361"/>
                  </a:lnTo>
                  <a:lnTo>
                    <a:pt x="39750" y="22707"/>
                  </a:lnTo>
                  <a:lnTo>
                    <a:pt x="36437" y="17545"/>
                  </a:lnTo>
                  <a:lnTo>
                    <a:pt x="32956" y="12039"/>
                  </a:lnTo>
                  <a:lnTo>
                    <a:pt x="29285" y="6191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6" name="object 86"/>
          <p:cNvSpPr/>
          <p:nvPr/>
        </p:nvSpPr>
        <p:spPr>
          <a:xfrm>
            <a:off x="19050" y="2457448"/>
            <a:ext cx="3228975" cy="4400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 txBox="1"/>
          <p:nvPr/>
        </p:nvSpPr>
        <p:spPr>
          <a:xfrm>
            <a:off x="978852" y="885253"/>
            <a:ext cx="812165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25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6" name="object 9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35"/>
              </a:lnSpc>
            </a:pPr>
            <a:r>
              <a:rPr dirty="0" spc="5"/>
              <a:t>F</a:t>
            </a:r>
            <a:r>
              <a:rPr dirty="0" spc="-30"/>
              <a:t>O</a:t>
            </a:r>
            <a:r>
              <a:rPr dirty="0" spc="-70"/>
              <a:t>T</a:t>
            </a:r>
            <a:r>
              <a:rPr dirty="0" spc="15"/>
              <a:t>O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10512425" y="5349478"/>
            <a:ext cx="811530" cy="378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35"/>
              </a:lnSpc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3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3447796" y="5365035"/>
            <a:ext cx="811530" cy="378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35"/>
              </a:lnSpc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3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151876" y="5363527"/>
            <a:ext cx="812165" cy="378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35"/>
              </a:lnSpc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3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447796" y="883030"/>
            <a:ext cx="81216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3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89" name="object 8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42240">
              <a:lnSpc>
                <a:spcPct val="100000"/>
              </a:lnSpc>
              <a:spcBef>
                <a:spcPts val="130"/>
              </a:spcBef>
            </a:pPr>
            <a:r>
              <a:rPr dirty="0" spc="5"/>
              <a:t>F</a:t>
            </a:r>
            <a:r>
              <a:rPr dirty="0" spc="-30"/>
              <a:t>O</a:t>
            </a:r>
            <a:r>
              <a:rPr dirty="0" spc="-70"/>
              <a:t>T</a:t>
            </a:r>
            <a:r>
              <a:rPr dirty="0" spc="15"/>
              <a:t>O</a:t>
            </a:r>
          </a:p>
        </p:txBody>
      </p:sp>
      <p:sp>
        <p:nvSpPr>
          <p:cNvPr id="90" name="object 90"/>
          <p:cNvSpPr txBox="1"/>
          <p:nvPr/>
        </p:nvSpPr>
        <p:spPr>
          <a:xfrm>
            <a:off x="8151876" y="882014"/>
            <a:ext cx="81216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3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0512425" y="867410"/>
            <a:ext cx="81216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3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476878" y="3085528"/>
            <a:ext cx="812800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2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784215" y="3044189"/>
            <a:ext cx="81216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3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8180958" y="3083813"/>
            <a:ext cx="812800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25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0541634" y="3069336"/>
            <a:ext cx="812800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25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43200" y="133350"/>
            <a:ext cx="2219325" cy="2114550"/>
            <a:chOff x="2743200" y="133350"/>
            <a:chExt cx="2219325" cy="2114550"/>
          </a:xfrm>
        </p:grpSpPr>
        <p:sp>
          <p:nvSpPr>
            <p:cNvPr id="3" name="object 3"/>
            <p:cNvSpPr/>
            <p:nvPr/>
          </p:nvSpPr>
          <p:spPr>
            <a:xfrm>
              <a:off x="2771775" y="161925"/>
              <a:ext cx="2162175" cy="2057400"/>
            </a:xfrm>
            <a:custGeom>
              <a:avLst/>
              <a:gdLst/>
              <a:ahLst/>
              <a:cxnLst/>
              <a:rect l="l" t="t" r="r" b="b"/>
              <a:pathLst>
                <a:path w="2162175" h="2057400">
                  <a:moveTo>
                    <a:pt x="1819275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19275" y="2057400"/>
                  </a:lnTo>
                  <a:lnTo>
                    <a:pt x="1865799" y="2054269"/>
                  </a:lnTo>
                  <a:lnTo>
                    <a:pt x="1910423" y="2045149"/>
                  </a:lnTo>
                  <a:lnTo>
                    <a:pt x="1952738" y="2030450"/>
                  </a:lnTo>
                  <a:lnTo>
                    <a:pt x="1992333" y="2010579"/>
                  </a:lnTo>
                  <a:lnTo>
                    <a:pt x="2028801" y="1985945"/>
                  </a:lnTo>
                  <a:lnTo>
                    <a:pt x="2061733" y="1956958"/>
                  </a:lnTo>
                  <a:lnTo>
                    <a:pt x="2090720" y="1924026"/>
                  </a:lnTo>
                  <a:lnTo>
                    <a:pt x="2115354" y="1887558"/>
                  </a:lnTo>
                  <a:lnTo>
                    <a:pt x="2135225" y="1847963"/>
                  </a:lnTo>
                  <a:lnTo>
                    <a:pt x="2149924" y="1805648"/>
                  </a:lnTo>
                  <a:lnTo>
                    <a:pt x="2159044" y="1761024"/>
                  </a:lnTo>
                  <a:lnTo>
                    <a:pt x="2162175" y="1714500"/>
                  </a:lnTo>
                  <a:lnTo>
                    <a:pt x="2162175" y="342900"/>
                  </a:lnTo>
                  <a:lnTo>
                    <a:pt x="2159044" y="296375"/>
                  </a:lnTo>
                  <a:lnTo>
                    <a:pt x="2149924" y="251751"/>
                  </a:lnTo>
                  <a:lnTo>
                    <a:pt x="2135225" y="209436"/>
                  </a:lnTo>
                  <a:lnTo>
                    <a:pt x="2115354" y="169841"/>
                  </a:lnTo>
                  <a:lnTo>
                    <a:pt x="2090720" y="133373"/>
                  </a:lnTo>
                  <a:lnTo>
                    <a:pt x="2061733" y="100441"/>
                  </a:lnTo>
                  <a:lnTo>
                    <a:pt x="2028801" y="71454"/>
                  </a:lnTo>
                  <a:lnTo>
                    <a:pt x="1992333" y="46820"/>
                  </a:lnTo>
                  <a:lnTo>
                    <a:pt x="1952738" y="26949"/>
                  </a:lnTo>
                  <a:lnTo>
                    <a:pt x="1910423" y="12250"/>
                  </a:lnTo>
                  <a:lnTo>
                    <a:pt x="1865799" y="3130"/>
                  </a:lnTo>
                  <a:lnTo>
                    <a:pt x="1819275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771775" y="161925"/>
              <a:ext cx="2162175" cy="2057400"/>
            </a:xfrm>
            <a:custGeom>
              <a:avLst/>
              <a:gdLst/>
              <a:ahLst/>
              <a:cxnLst/>
              <a:rect l="l" t="t" r="r" b="b"/>
              <a:pathLst>
                <a:path w="2162175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19275" y="0"/>
                  </a:lnTo>
                  <a:lnTo>
                    <a:pt x="1865799" y="3130"/>
                  </a:lnTo>
                  <a:lnTo>
                    <a:pt x="1910423" y="12250"/>
                  </a:lnTo>
                  <a:lnTo>
                    <a:pt x="1952738" y="26949"/>
                  </a:lnTo>
                  <a:lnTo>
                    <a:pt x="1992333" y="46820"/>
                  </a:lnTo>
                  <a:lnTo>
                    <a:pt x="2028801" y="71454"/>
                  </a:lnTo>
                  <a:lnTo>
                    <a:pt x="2061733" y="100441"/>
                  </a:lnTo>
                  <a:lnTo>
                    <a:pt x="2090720" y="133373"/>
                  </a:lnTo>
                  <a:lnTo>
                    <a:pt x="2115354" y="169841"/>
                  </a:lnTo>
                  <a:lnTo>
                    <a:pt x="2135225" y="209436"/>
                  </a:lnTo>
                  <a:lnTo>
                    <a:pt x="2149924" y="251751"/>
                  </a:lnTo>
                  <a:lnTo>
                    <a:pt x="2159044" y="296375"/>
                  </a:lnTo>
                  <a:lnTo>
                    <a:pt x="2162175" y="342900"/>
                  </a:lnTo>
                  <a:lnTo>
                    <a:pt x="2162175" y="1714500"/>
                  </a:lnTo>
                  <a:lnTo>
                    <a:pt x="2159044" y="1761024"/>
                  </a:lnTo>
                  <a:lnTo>
                    <a:pt x="2149924" y="1805648"/>
                  </a:lnTo>
                  <a:lnTo>
                    <a:pt x="2135225" y="1847963"/>
                  </a:lnTo>
                  <a:lnTo>
                    <a:pt x="2115354" y="1887558"/>
                  </a:lnTo>
                  <a:lnTo>
                    <a:pt x="2090720" y="1924026"/>
                  </a:lnTo>
                  <a:lnTo>
                    <a:pt x="2061733" y="1956958"/>
                  </a:lnTo>
                  <a:lnTo>
                    <a:pt x="2028801" y="1985945"/>
                  </a:lnTo>
                  <a:lnTo>
                    <a:pt x="1992333" y="2010579"/>
                  </a:lnTo>
                  <a:lnTo>
                    <a:pt x="1952738" y="2030450"/>
                  </a:lnTo>
                  <a:lnTo>
                    <a:pt x="1910423" y="2045149"/>
                  </a:lnTo>
                  <a:lnTo>
                    <a:pt x="1865799" y="2054269"/>
                  </a:lnTo>
                  <a:lnTo>
                    <a:pt x="1819275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62275" y="381000"/>
              <a:ext cx="1800225" cy="1390650"/>
            </a:xfrm>
            <a:custGeom>
              <a:avLst/>
              <a:gdLst/>
              <a:ahLst/>
              <a:cxnLst/>
              <a:rect l="l" t="t" r="r" b="b"/>
              <a:pathLst>
                <a:path w="1800225" h="1390650">
                  <a:moveTo>
                    <a:pt x="1568450" y="0"/>
                  </a:moveTo>
                  <a:lnTo>
                    <a:pt x="231775" y="0"/>
                  </a:lnTo>
                  <a:lnTo>
                    <a:pt x="185061" y="4708"/>
                  </a:lnTo>
                  <a:lnTo>
                    <a:pt x="141553" y="18212"/>
                  </a:lnTo>
                  <a:lnTo>
                    <a:pt x="102182" y="39580"/>
                  </a:lnTo>
                  <a:lnTo>
                    <a:pt x="67881" y="67881"/>
                  </a:lnTo>
                  <a:lnTo>
                    <a:pt x="39580" y="102182"/>
                  </a:lnTo>
                  <a:lnTo>
                    <a:pt x="18212" y="141553"/>
                  </a:lnTo>
                  <a:lnTo>
                    <a:pt x="4708" y="185061"/>
                  </a:lnTo>
                  <a:lnTo>
                    <a:pt x="0" y="231775"/>
                  </a:lnTo>
                  <a:lnTo>
                    <a:pt x="0" y="1158875"/>
                  </a:lnTo>
                  <a:lnTo>
                    <a:pt x="4708" y="1205588"/>
                  </a:lnTo>
                  <a:lnTo>
                    <a:pt x="18212" y="1249096"/>
                  </a:lnTo>
                  <a:lnTo>
                    <a:pt x="39580" y="1288467"/>
                  </a:lnTo>
                  <a:lnTo>
                    <a:pt x="67881" y="1322768"/>
                  </a:lnTo>
                  <a:lnTo>
                    <a:pt x="102182" y="1351069"/>
                  </a:lnTo>
                  <a:lnTo>
                    <a:pt x="141553" y="1372437"/>
                  </a:lnTo>
                  <a:lnTo>
                    <a:pt x="185061" y="1385941"/>
                  </a:lnTo>
                  <a:lnTo>
                    <a:pt x="231775" y="1390650"/>
                  </a:lnTo>
                  <a:lnTo>
                    <a:pt x="1568450" y="1390650"/>
                  </a:lnTo>
                  <a:lnTo>
                    <a:pt x="1615163" y="1385941"/>
                  </a:lnTo>
                  <a:lnTo>
                    <a:pt x="1658671" y="1372437"/>
                  </a:lnTo>
                  <a:lnTo>
                    <a:pt x="1698042" y="1351069"/>
                  </a:lnTo>
                  <a:lnTo>
                    <a:pt x="1732343" y="1322768"/>
                  </a:lnTo>
                  <a:lnTo>
                    <a:pt x="1760644" y="1288467"/>
                  </a:lnTo>
                  <a:lnTo>
                    <a:pt x="1782012" y="1249096"/>
                  </a:lnTo>
                  <a:lnTo>
                    <a:pt x="1795516" y="1205588"/>
                  </a:lnTo>
                  <a:lnTo>
                    <a:pt x="1800225" y="1158875"/>
                  </a:lnTo>
                  <a:lnTo>
                    <a:pt x="1800225" y="231775"/>
                  </a:lnTo>
                  <a:lnTo>
                    <a:pt x="1795516" y="185061"/>
                  </a:lnTo>
                  <a:lnTo>
                    <a:pt x="1782012" y="141553"/>
                  </a:lnTo>
                  <a:lnTo>
                    <a:pt x="1760644" y="102182"/>
                  </a:lnTo>
                  <a:lnTo>
                    <a:pt x="1732343" y="67881"/>
                  </a:lnTo>
                  <a:lnTo>
                    <a:pt x="1698042" y="39580"/>
                  </a:lnTo>
                  <a:lnTo>
                    <a:pt x="1658671" y="18212"/>
                  </a:lnTo>
                  <a:lnTo>
                    <a:pt x="1615163" y="4708"/>
                  </a:lnTo>
                  <a:lnTo>
                    <a:pt x="1568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62275" y="381000"/>
              <a:ext cx="1800225" cy="1390650"/>
            </a:xfrm>
            <a:custGeom>
              <a:avLst/>
              <a:gdLst/>
              <a:ahLst/>
              <a:cxnLst/>
              <a:rect l="l" t="t" r="r" b="b"/>
              <a:pathLst>
                <a:path w="1800225" h="1390650">
                  <a:moveTo>
                    <a:pt x="0" y="231775"/>
                  </a:moveTo>
                  <a:lnTo>
                    <a:pt x="4708" y="185061"/>
                  </a:lnTo>
                  <a:lnTo>
                    <a:pt x="18212" y="141553"/>
                  </a:lnTo>
                  <a:lnTo>
                    <a:pt x="39580" y="102182"/>
                  </a:lnTo>
                  <a:lnTo>
                    <a:pt x="67881" y="67881"/>
                  </a:lnTo>
                  <a:lnTo>
                    <a:pt x="102182" y="39580"/>
                  </a:lnTo>
                  <a:lnTo>
                    <a:pt x="141553" y="18212"/>
                  </a:lnTo>
                  <a:lnTo>
                    <a:pt x="185061" y="4708"/>
                  </a:lnTo>
                  <a:lnTo>
                    <a:pt x="231775" y="0"/>
                  </a:lnTo>
                  <a:lnTo>
                    <a:pt x="1568450" y="0"/>
                  </a:lnTo>
                  <a:lnTo>
                    <a:pt x="1615163" y="4708"/>
                  </a:lnTo>
                  <a:lnTo>
                    <a:pt x="1658671" y="18212"/>
                  </a:lnTo>
                  <a:lnTo>
                    <a:pt x="1698042" y="39580"/>
                  </a:lnTo>
                  <a:lnTo>
                    <a:pt x="1732343" y="67881"/>
                  </a:lnTo>
                  <a:lnTo>
                    <a:pt x="1760644" y="102182"/>
                  </a:lnTo>
                  <a:lnTo>
                    <a:pt x="1782012" y="141553"/>
                  </a:lnTo>
                  <a:lnTo>
                    <a:pt x="1795516" y="185061"/>
                  </a:lnTo>
                  <a:lnTo>
                    <a:pt x="1800225" y="231775"/>
                  </a:lnTo>
                  <a:lnTo>
                    <a:pt x="1800225" y="1158875"/>
                  </a:lnTo>
                  <a:lnTo>
                    <a:pt x="1795516" y="1205588"/>
                  </a:lnTo>
                  <a:lnTo>
                    <a:pt x="1782012" y="1249096"/>
                  </a:lnTo>
                  <a:lnTo>
                    <a:pt x="1760644" y="1288467"/>
                  </a:lnTo>
                  <a:lnTo>
                    <a:pt x="1732343" y="1322768"/>
                  </a:lnTo>
                  <a:lnTo>
                    <a:pt x="1698042" y="1351069"/>
                  </a:lnTo>
                  <a:lnTo>
                    <a:pt x="1658671" y="1372437"/>
                  </a:lnTo>
                  <a:lnTo>
                    <a:pt x="1615163" y="1385941"/>
                  </a:lnTo>
                  <a:lnTo>
                    <a:pt x="1568450" y="1390650"/>
                  </a:lnTo>
                  <a:lnTo>
                    <a:pt x="231775" y="1390650"/>
                  </a:lnTo>
                  <a:lnTo>
                    <a:pt x="185061" y="1385941"/>
                  </a:lnTo>
                  <a:lnTo>
                    <a:pt x="141553" y="1372437"/>
                  </a:lnTo>
                  <a:lnTo>
                    <a:pt x="102182" y="1351069"/>
                  </a:lnTo>
                  <a:lnTo>
                    <a:pt x="67881" y="1322768"/>
                  </a:lnTo>
                  <a:lnTo>
                    <a:pt x="39580" y="1288467"/>
                  </a:lnTo>
                  <a:lnTo>
                    <a:pt x="18212" y="1249096"/>
                  </a:lnTo>
                  <a:lnTo>
                    <a:pt x="4708" y="1205588"/>
                  </a:lnTo>
                  <a:lnTo>
                    <a:pt x="0" y="1158875"/>
                  </a:lnTo>
                  <a:lnTo>
                    <a:pt x="0" y="231775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364102" y="1864614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992" y="285"/>
                  </a:lnTo>
                  <a:lnTo>
                    <a:pt x="898398" y="0"/>
                  </a:lnTo>
                  <a:lnTo>
                    <a:pt x="888698" y="16224"/>
                  </a:lnTo>
                  <a:lnTo>
                    <a:pt x="866886" y="49561"/>
                  </a:lnTo>
                  <a:lnTo>
                    <a:pt x="858774" y="62864"/>
                  </a:lnTo>
                  <a:lnTo>
                    <a:pt x="855537" y="56122"/>
                  </a:lnTo>
                  <a:lnTo>
                    <a:pt x="851741" y="48831"/>
                  </a:lnTo>
                  <a:lnTo>
                    <a:pt x="832961" y="15636"/>
                  </a:lnTo>
                  <a:lnTo>
                    <a:pt x="824738" y="0"/>
                  </a:lnTo>
                  <a:lnTo>
                    <a:pt x="804386" y="285"/>
                  </a:lnTo>
                  <a:lnTo>
                    <a:pt x="739901" y="0"/>
                  </a:lnTo>
                  <a:lnTo>
                    <a:pt x="771398" y="49402"/>
                  </a:lnTo>
                  <a:lnTo>
                    <a:pt x="784613" y="70316"/>
                  </a:lnTo>
                  <a:lnTo>
                    <a:pt x="807974" y="109727"/>
                  </a:lnTo>
                  <a:lnTo>
                    <a:pt x="788924" y="136382"/>
                  </a:lnTo>
                  <a:lnTo>
                    <a:pt x="763397" y="170941"/>
                  </a:lnTo>
                  <a:lnTo>
                    <a:pt x="724026" y="222503"/>
                  </a:lnTo>
                  <a:lnTo>
                    <a:pt x="694164" y="175952"/>
                  </a:lnTo>
                  <a:lnTo>
                    <a:pt x="667633" y="133141"/>
                  </a:lnTo>
                  <a:lnTo>
                    <a:pt x="656463" y="114426"/>
                  </a:lnTo>
                  <a:lnTo>
                    <a:pt x="667561" y="98565"/>
                  </a:lnTo>
                  <a:lnTo>
                    <a:pt x="690663" y="66510"/>
                  </a:lnTo>
                  <a:lnTo>
                    <a:pt x="724154" y="21431"/>
                  </a:lnTo>
                  <a:lnTo>
                    <a:pt x="739521" y="0"/>
                  </a:lnTo>
                  <a:lnTo>
                    <a:pt x="716867" y="285"/>
                  </a:lnTo>
                  <a:lnTo>
                    <a:pt x="660273" y="0"/>
                  </a:lnTo>
                  <a:lnTo>
                    <a:pt x="650573" y="16224"/>
                  </a:lnTo>
                  <a:lnTo>
                    <a:pt x="628761" y="49561"/>
                  </a:lnTo>
                  <a:lnTo>
                    <a:pt x="620649" y="62864"/>
                  </a:lnTo>
                  <a:lnTo>
                    <a:pt x="617412" y="56122"/>
                  </a:lnTo>
                  <a:lnTo>
                    <a:pt x="613616" y="48831"/>
                  </a:lnTo>
                  <a:lnTo>
                    <a:pt x="594836" y="15636"/>
                  </a:lnTo>
                  <a:lnTo>
                    <a:pt x="586613" y="0"/>
                  </a:lnTo>
                  <a:lnTo>
                    <a:pt x="566261" y="285"/>
                  </a:lnTo>
                  <a:lnTo>
                    <a:pt x="501776" y="0"/>
                  </a:lnTo>
                  <a:lnTo>
                    <a:pt x="533273" y="49402"/>
                  </a:lnTo>
                  <a:lnTo>
                    <a:pt x="546488" y="70316"/>
                  </a:lnTo>
                  <a:lnTo>
                    <a:pt x="569849" y="109727"/>
                  </a:lnTo>
                  <a:lnTo>
                    <a:pt x="550799" y="136382"/>
                  </a:lnTo>
                  <a:lnTo>
                    <a:pt x="525272" y="170941"/>
                  </a:lnTo>
                  <a:lnTo>
                    <a:pt x="485901" y="222503"/>
                  </a:lnTo>
                  <a:lnTo>
                    <a:pt x="456039" y="175952"/>
                  </a:lnTo>
                  <a:lnTo>
                    <a:pt x="429508" y="133141"/>
                  </a:lnTo>
                  <a:lnTo>
                    <a:pt x="418338" y="114426"/>
                  </a:lnTo>
                  <a:lnTo>
                    <a:pt x="429436" y="98565"/>
                  </a:lnTo>
                  <a:lnTo>
                    <a:pt x="452538" y="66510"/>
                  </a:lnTo>
                  <a:lnTo>
                    <a:pt x="486029" y="21431"/>
                  </a:lnTo>
                  <a:lnTo>
                    <a:pt x="501396" y="0"/>
                  </a:lnTo>
                  <a:lnTo>
                    <a:pt x="478742" y="285"/>
                  </a:lnTo>
                  <a:lnTo>
                    <a:pt x="422148" y="0"/>
                  </a:lnTo>
                  <a:lnTo>
                    <a:pt x="412448" y="16224"/>
                  </a:lnTo>
                  <a:lnTo>
                    <a:pt x="390636" y="49561"/>
                  </a:lnTo>
                  <a:lnTo>
                    <a:pt x="382524" y="62864"/>
                  </a:lnTo>
                  <a:lnTo>
                    <a:pt x="379287" y="56122"/>
                  </a:lnTo>
                  <a:lnTo>
                    <a:pt x="375491" y="48831"/>
                  </a:lnTo>
                  <a:lnTo>
                    <a:pt x="356711" y="15636"/>
                  </a:lnTo>
                  <a:lnTo>
                    <a:pt x="348488" y="0"/>
                  </a:lnTo>
                  <a:lnTo>
                    <a:pt x="328136" y="285"/>
                  </a:lnTo>
                  <a:lnTo>
                    <a:pt x="263651" y="0"/>
                  </a:lnTo>
                  <a:lnTo>
                    <a:pt x="295148" y="49402"/>
                  </a:lnTo>
                  <a:lnTo>
                    <a:pt x="308363" y="70316"/>
                  </a:lnTo>
                  <a:lnTo>
                    <a:pt x="331724" y="109727"/>
                  </a:lnTo>
                  <a:lnTo>
                    <a:pt x="312674" y="136382"/>
                  </a:lnTo>
                  <a:lnTo>
                    <a:pt x="287147" y="170941"/>
                  </a:lnTo>
                  <a:lnTo>
                    <a:pt x="247776" y="222503"/>
                  </a:lnTo>
                  <a:lnTo>
                    <a:pt x="217914" y="175952"/>
                  </a:lnTo>
                  <a:lnTo>
                    <a:pt x="191383" y="133141"/>
                  </a:lnTo>
                  <a:lnTo>
                    <a:pt x="180212" y="114426"/>
                  </a:lnTo>
                  <a:lnTo>
                    <a:pt x="191311" y="98565"/>
                  </a:lnTo>
                  <a:lnTo>
                    <a:pt x="214413" y="66510"/>
                  </a:lnTo>
                  <a:lnTo>
                    <a:pt x="247904" y="21431"/>
                  </a:lnTo>
                  <a:lnTo>
                    <a:pt x="263271" y="0"/>
                  </a:lnTo>
                  <a:lnTo>
                    <a:pt x="240617" y="285"/>
                  </a:lnTo>
                  <a:lnTo>
                    <a:pt x="184023" y="0"/>
                  </a:lnTo>
                  <a:lnTo>
                    <a:pt x="174323" y="16224"/>
                  </a:lnTo>
                  <a:lnTo>
                    <a:pt x="152511" y="49561"/>
                  </a:lnTo>
                  <a:lnTo>
                    <a:pt x="144399" y="62864"/>
                  </a:lnTo>
                  <a:lnTo>
                    <a:pt x="141162" y="56122"/>
                  </a:lnTo>
                  <a:lnTo>
                    <a:pt x="137366" y="48831"/>
                  </a:lnTo>
                  <a:lnTo>
                    <a:pt x="118586" y="15636"/>
                  </a:lnTo>
                  <a:lnTo>
                    <a:pt x="110362" y="0"/>
                  </a:lnTo>
                  <a:lnTo>
                    <a:pt x="90011" y="285"/>
                  </a:lnTo>
                  <a:lnTo>
                    <a:pt x="25526" y="0"/>
                  </a:lnTo>
                  <a:lnTo>
                    <a:pt x="57023" y="49402"/>
                  </a:lnTo>
                  <a:lnTo>
                    <a:pt x="70238" y="70316"/>
                  </a:lnTo>
                  <a:lnTo>
                    <a:pt x="93599" y="109727"/>
                  </a:lnTo>
                  <a:lnTo>
                    <a:pt x="84883" y="122060"/>
                  </a:lnTo>
                  <a:lnTo>
                    <a:pt x="62595" y="152679"/>
                  </a:lnTo>
                  <a:lnTo>
                    <a:pt x="35111" y="189372"/>
                  </a:lnTo>
                  <a:lnTo>
                    <a:pt x="0" y="234950"/>
                  </a:lnTo>
                  <a:lnTo>
                    <a:pt x="23050" y="234664"/>
                  </a:lnTo>
                  <a:lnTo>
                    <a:pt x="81280" y="234950"/>
                  </a:lnTo>
                  <a:lnTo>
                    <a:pt x="87328" y="225756"/>
                  </a:lnTo>
                  <a:lnTo>
                    <a:pt x="115425" y="184864"/>
                  </a:lnTo>
                  <a:lnTo>
                    <a:pt x="126422" y="167909"/>
                  </a:lnTo>
                  <a:lnTo>
                    <a:pt x="130301" y="161289"/>
                  </a:lnTo>
                  <a:lnTo>
                    <a:pt x="140033" y="179863"/>
                  </a:lnTo>
                  <a:lnTo>
                    <a:pt x="162163" y="219360"/>
                  </a:lnTo>
                  <a:lnTo>
                    <a:pt x="170180" y="234950"/>
                  </a:lnTo>
                  <a:lnTo>
                    <a:pt x="192563" y="234664"/>
                  </a:lnTo>
                  <a:lnTo>
                    <a:pt x="255905" y="234950"/>
                  </a:lnTo>
                  <a:lnTo>
                    <a:pt x="255777" y="234823"/>
                  </a:lnTo>
                  <a:lnTo>
                    <a:pt x="279654" y="234569"/>
                  </a:lnTo>
                  <a:lnTo>
                    <a:pt x="319405" y="234950"/>
                  </a:lnTo>
                  <a:lnTo>
                    <a:pt x="325453" y="225756"/>
                  </a:lnTo>
                  <a:lnTo>
                    <a:pt x="353550" y="184864"/>
                  </a:lnTo>
                  <a:lnTo>
                    <a:pt x="364547" y="167909"/>
                  </a:lnTo>
                  <a:lnTo>
                    <a:pt x="368426" y="161289"/>
                  </a:lnTo>
                  <a:lnTo>
                    <a:pt x="378158" y="179863"/>
                  </a:lnTo>
                  <a:lnTo>
                    <a:pt x="400288" y="219360"/>
                  </a:lnTo>
                  <a:lnTo>
                    <a:pt x="408305" y="234950"/>
                  </a:lnTo>
                  <a:lnTo>
                    <a:pt x="430688" y="234664"/>
                  </a:lnTo>
                  <a:lnTo>
                    <a:pt x="494030" y="234950"/>
                  </a:lnTo>
                  <a:lnTo>
                    <a:pt x="493902" y="234823"/>
                  </a:lnTo>
                  <a:lnTo>
                    <a:pt x="517779" y="234569"/>
                  </a:lnTo>
                  <a:lnTo>
                    <a:pt x="557530" y="234950"/>
                  </a:lnTo>
                  <a:lnTo>
                    <a:pt x="563578" y="225756"/>
                  </a:lnTo>
                  <a:lnTo>
                    <a:pt x="591675" y="184864"/>
                  </a:lnTo>
                  <a:lnTo>
                    <a:pt x="602672" y="167909"/>
                  </a:lnTo>
                  <a:lnTo>
                    <a:pt x="606551" y="161289"/>
                  </a:lnTo>
                  <a:lnTo>
                    <a:pt x="616283" y="179863"/>
                  </a:lnTo>
                  <a:lnTo>
                    <a:pt x="638413" y="219360"/>
                  </a:lnTo>
                  <a:lnTo>
                    <a:pt x="646430" y="234950"/>
                  </a:lnTo>
                  <a:lnTo>
                    <a:pt x="668813" y="234664"/>
                  </a:lnTo>
                  <a:lnTo>
                    <a:pt x="732155" y="234950"/>
                  </a:lnTo>
                  <a:lnTo>
                    <a:pt x="732027" y="234823"/>
                  </a:lnTo>
                  <a:lnTo>
                    <a:pt x="755904" y="234569"/>
                  </a:lnTo>
                  <a:lnTo>
                    <a:pt x="795655" y="234950"/>
                  </a:lnTo>
                  <a:lnTo>
                    <a:pt x="801703" y="225756"/>
                  </a:lnTo>
                  <a:lnTo>
                    <a:pt x="829800" y="184864"/>
                  </a:lnTo>
                  <a:lnTo>
                    <a:pt x="840797" y="167909"/>
                  </a:lnTo>
                  <a:lnTo>
                    <a:pt x="844676" y="161289"/>
                  </a:lnTo>
                  <a:lnTo>
                    <a:pt x="854408" y="179863"/>
                  </a:lnTo>
                  <a:lnTo>
                    <a:pt x="876538" y="219360"/>
                  </a:lnTo>
                  <a:lnTo>
                    <a:pt x="884555" y="234950"/>
                  </a:lnTo>
                  <a:lnTo>
                    <a:pt x="906938" y="234664"/>
                  </a:lnTo>
                  <a:lnTo>
                    <a:pt x="970280" y="234950"/>
                  </a:lnTo>
                  <a:lnTo>
                    <a:pt x="947612" y="200062"/>
                  </a:lnTo>
                  <a:lnTo>
                    <a:pt x="927433" y="168354"/>
                  </a:lnTo>
                  <a:lnTo>
                    <a:pt x="909754" y="139813"/>
                  </a:lnTo>
                  <a:lnTo>
                    <a:pt x="894588" y="114426"/>
                  </a:lnTo>
                  <a:lnTo>
                    <a:pt x="905686" y="98565"/>
                  </a:lnTo>
                  <a:lnTo>
                    <a:pt x="928788" y="66510"/>
                  </a:lnTo>
                  <a:lnTo>
                    <a:pt x="962279" y="21431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364102" y="1864614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526" y="0"/>
                  </a:moveTo>
                  <a:lnTo>
                    <a:pt x="36667" y="166"/>
                  </a:lnTo>
                  <a:lnTo>
                    <a:pt x="47974" y="285"/>
                  </a:lnTo>
                  <a:lnTo>
                    <a:pt x="59424" y="357"/>
                  </a:lnTo>
                  <a:lnTo>
                    <a:pt x="70993" y="381"/>
                  </a:lnTo>
                  <a:lnTo>
                    <a:pt x="80323" y="357"/>
                  </a:lnTo>
                  <a:lnTo>
                    <a:pt x="90011" y="285"/>
                  </a:lnTo>
                  <a:lnTo>
                    <a:pt x="100032" y="166"/>
                  </a:lnTo>
                  <a:lnTo>
                    <a:pt x="110362" y="0"/>
                  </a:lnTo>
                  <a:lnTo>
                    <a:pt x="114319" y="7669"/>
                  </a:lnTo>
                  <a:lnTo>
                    <a:pt x="118586" y="15636"/>
                  </a:lnTo>
                  <a:lnTo>
                    <a:pt x="123186" y="23913"/>
                  </a:lnTo>
                  <a:lnTo>
                    <a:pt x="128143" y="32512"/>
                  </a:lnTo>
                  <a:lnTo>
                    <a:pt x="133022" y="40969"/>
                  </a:lnTo>
                  <a:lnTo>
                    <a:pt x="137366" y="48831"/>
                  </a:lnTo>
                  <a:lnTo>
                    <a:pt x="141162" y="56122"/>
                  </a:lnTo>
                  <a:lnTo>
                    <a:pt x="144399" y="62864"/>
                  </a:lnTo>
                  <a:lnTo>
                    <a:pt x="148139" y="56582"/>
                  </a:lnTo>
                  <a:lnTo>
                    <a:pt x="152511" y="49561"/>
                  </a:lnTo>
                  <a:lnTo>
                    <a:pt x="157525" y="41826"/>
                  </a:lnTo>
                  <a:lnTo>
                    <a:pt x="163195" y="33400"/>
                  </a:lnTo>
                  <a:lnTo>
                    <a:pt x="168931" y="24681"/>
                  </a:lnTo>
                  <a:lnTo>
                    <a:pt x="174323" y="16224"/>
                  </a:lnTo>
                  <a:lnTo>
                    <a:pt x="179357" y="8004"/>
                  </a:lnTo>
                  <a:lnTo>
                    <a:pt x="184023" y="0"/>
                  </a:lnTo>
                  <a:lnTo>
                    <a:pt x="193359" y="166"/>
                  </a:lnTo>
                  <a:lnTo>
                    <a:pt x="203088" y="285"/>
                  </a:lnTo>
                  <a:lnTo>
                    <a:pt x="213223" y="357"/>
                  </a:lnTo>
                  <a:lnTo>
                    <a:pt x="223774" y="381"/>
                  </a:lnTo>
                  <a:lnTo>
                    <a:pt x="231463" y="357"/>
                  </a:lnTo>
                  <a:lnTo>
                    <a:pt x="240617" y="285"/>
                  </a:lnTo>
                  <a:lnTo>
                    <a:pt x="251223" y="166"/>
                  </a:lnTo>
                  <a:lnTo>
                    <a:pt x="263271" y="0"/>
                  </a:lnTo>
                  <a:lnTo>
                    <a:pt x="256337" y="9786"/>
                  </a:lnTo>
                  <a:lnTo>
                    <a:pt x="247904" y="21431"/>
                  </a:lnTo>
                  <a:lnTo>
                    <a:pt x="237946" y="34932"/>
                  </a:lnTo>
                  <a:lnTo>
                    <a:pt x="226441" y="50291"/>
                  </a:lnTo>
                  <a:lnTo>
                    <a:pt x="214413" y="66510"/>
                  </a:lnTo>
                  <a:lnTo>
                    <a:pt x="202707" y="82597"/>
                  </a:lnTo>
                  <a:lnTo>
                    <a:pt x="191311" y="98565"/>
                  </a:lnTo>
                  <a:lnTo>
                    <a:pt x="180212" y="114426"/>
                  </a:lnTo>
                  <a:lnTo>
                    <a:pt x="191383" y="133141"/>
                  </a:lnTo>
                  <a:lnTo>
                    <a:pt x="203946" y="153654"/>
                  </a:lnTo>
                  <a:lnTo>
                    <a:pt x="217914" y="175952"/>
                  </a:lnTo>
                  <a:lnTo>
                    <a:pt x="233299" y="200025"/>
                  </a:lnTo>
                  <a:lnTo>
                    <a:pt x="247776" y="222503"/>
                  </a:lnTo>
                  <a:lnTo>
                    <a:pt x="260476" y="206248"/>
                  </a:lnTo>
                  <a:lnTo>
                    <a:pt x="287147" y="170941"/>
                  </a:lnTo>
                  <a:lnTo>
                    <a:pt x="312674" y="136382"/>
                  </a:lnTo>
                  <a:lnTo>
                    <a:pt x="331724" y="109727"/>
                  </a:lnTo>
                  <a:lnTo>
                    <a:pt x="311531" y="75437"/>
                  </a:lnTo>
                  <a:lnTo>
                    <a:pt x="277875" y="22733"/>
                  </a:lnTo>
                  <a:lnTo>
                    <a:pt x="274617" y="17591"/>
                  </a:lnTo>
                  <a:lnTo>
                    <a:pt x="271145" y="12080"/>
                  </a:lnTo>
                  <a:lnTo>
                    <a:pt x="267481" y="6213"/>
                  </a:lnTo>
                  <a:lnTo>
                    <a:pt x="263651" y="0"/>
                  </a:lnTo>
                  <a:lnTo>
                    <a:pt x="274792" y="166"/>
                  </a:lnTo>
                  <a:lnTo>
                    <a:pt x="286099" y="285"/>
                  </a:lnTo>
                  <a:lnTo>
                    <a:pt x="297549" y="357"/>
                  </a:lnTo>
                  <a:lnTo>
                    <a:pt x="309118" y="381"/>
                  </a:lnTo>
                  <a:lnTo>
                    <a:pt x="318448" y="357"/>
                  </a:lnTo>
                  <a:lnTo>
                    <a:pt x="328136" y="285"/>
                  </a:lnTo>
                  <a:lnTo>
                    <a:pt x="338157" y="166"/>
                  </a:lnTo>
                  <a:lnTo>
                    <a:pt x="348488" y="0"/>
                  </a:lnTo>
                  <a:lnTo>
                    <a:pt x="352444" y="7669"/>
                  </a:lnTo>
                  <a:lnTo>
                    <a:pt x="356711" y="15636"/>
                  </a:lnTo>
                  <a:lnTo>
                    <a:pt x="361311" y="23913"/>
                  </a:lnTo>
                  <a:lnTo>
                    <a:pt x="366268" y="32512"/>
                  </a:lnTo>
                  <a:lnTo>
                    <a:pt x="371147" y="40969"/>
                  </a:lnTo>
                  <a:lnTo>
                    <a:pt x="375491" y="48831"/>
                  </a:lnTo>
                  <a:lnTo>
                    <a:pt x="379287" y="56122"/>
                  </a:lnTo>
                  <a:lnTo>
                    <a:pt x="382524" y="62864"/>
                  </a:lnTo>
                  <a:lnTo>
                    <a:pt x="386264" y="56582"/>
                  </a:lnTo>
                  <a:lnTo>
                    <a:pt x="390636" y="49561"/>
                  </a:lnTo>
                  <a:lnTo>
                    <a:pt x="395650" y="41826"/>
                  </a:lnTo>
                  <a:lnTo>
                    <a:pt x="401320" y="33400"/>
                  </a:lnTo>
                  <a:lnTo>
                    <a:pt x="407056" y="24681"/>
                  </a:lnTo>
                  <a:lnTo>
                    <a:pt x="412448" y="16224"/>
                  </a:lnTo>
                  <a:lnTo>
                    <a:pt x="417482" y="8004"/>
                  </a:lnTo>
                  <a:lnTo>
                    <a:pt x="422148" y="0"/>
                  </a:lnTo>
                  <a:lnTo>
                    <a:pt x="431484" y="166"/>
                  </a:lnTo>
                  <a:lnTo>
                    <a:pt x="441213" y="285"/>
                  </a:lnTo>
                  <a:lnTo>
                    <a:pt x="451348" y="357"/>
                  </a:lnTo>
                  <a:lnTo>
                    <a:pt x="461899" y="381"/>
                  </a:lnTo>
                  <a:lnTo>
                    <a:pt x="469588" y="357"/>
                  </a:lnTo>
                  <a:lnTo>
                    <a:pt x="478742" y="285"/>
                  </a:lnTo>
                  <a:lnTo>
                    <a:pt x="489348" y="166"/>
                  </a:lnTo>
                  <a:lnTo>
                    <a:pt x="501396" y="0"/>
                  </a:lnTo>
                  <a:lnTo>
                    <a:pt x="494462" y="9786"/>
                  </a:lnTo>
                  <a:lnTo>
                    <a:pt x="486029" y="21431"/>
                  </a:lnTo>
                  <a:lnTo>
                    <a:pt x="476071" y="34932"/>
                  </a:lnTo>
                  <a:lnTo>
                    <a:pt x="464566" y="50291"/>
                  </a:lnTo>
                  <a:lnTo>
                    <a:pt x="452538" y="66510"/>
                  </a:lnTo>
                  <a:lnTo>
                    <a:pt x="440832" y="82597"/>
                  </a:lnTo>
                  <a:lnTo>
                    <a:pt x="429436" y="98565"/>
                  </a:lnTo>
                  <a:lnTo>
                    <a:pt x="418338" y="114426"/>
                  </a:lnTo>
                  <a:lnTo>
                    <a:pt x="429508" y="133141"/>
                  </a:lnTo>
                  <a:lnTo>
                    <a:pt x="442071" y="153654"/>
                  </a:lnTo>
                  <a:lnTo>
                    <a:pt x="456039" y="175952"/>
                  </a:lnTo>
                  <a:lnTo>
                    <a:pt x="471424" y="200025"/>
                  </a:lnTo>
                  <a:lnTo>
                    <a:pt x="485901" y="222503"/>
                  </a:lnTo>
                  <a:lnTo>
                    <a:pt x="498601" y="206248"/>
                  </a:lnTo>
                  <a:lnTo>
                    <a:pt x="525272" y="170941"/>
                  </a:lnTo>
                  <a:lnTo>
                    <a:pt x="550799" y="136382"/>
                  </a:lnTo>
                  <a:lnTo>
                    <a:pt x="569849" y="109727"/>
                  </a:lnTo>
                  <a:lnTo>
                    <a:pt x="549656" y="75437"/>
                  </a:lnTo>
                  <a:lnTo>
                    <a:pt x="516000" y="22733"/>
                  </a:lnTo>
                  <a:lnTo>
                    <a:pt x="512742" y="17591"/>
                  </a:lnTo>
                  <a:lnTo>
                    <a:pt x="509270" y="12080"/>
                  </a:lnTo>
                  <a:lnTo>
                    <a:pt x="505606" y="6213"/>
                  </a:lnTo>
                  <a:lnTo>
                    <a:pt x="501776" y="0"/>
                  </a:lnTo>
                  <a:lnTo>
                    <a:pt x="512917" y="166"/>
                  </a:lnTo>
                  <a:lnTo>
                    <a:pt x="524224" y="285"/>
                  </a:lnTo>
                  <a:lnTo>
                    <a:pt x="535674" y="357"/>
                  </a:lnTo>
                  <a:lnTo>
                    <a:pt x="547243" y="381"/>
                  </a:lnTo>
                  <a:lnTo>
                    <a:pt x="556573" y="357"/>
                  </a:lnTo>
                  <a:lnTo>
                    <a:pt x="566261" y="285"/>
                  </a:lnTo>
                  <a:lnTo>
                    <a:pt x="576282" y="166"/>
                  </a:lnTo>
                  <a:lnTo>
                    <a:pt x="586613" y="0"/>
                  </a:lnTo>
                  <a:lnTo>
                    <a:pt x="590569" y="7669"/>
                  </a:lnTo>
                  <a:lnTo>
                    <a:pt x="594836" y="15636"/>
                  </a:lnTo>
                  <a:lnTo>
                    <a:pt x="599436" y="23913"/>
                  </a:lnTo>
                  <a:lnTo>
                    <a:pt x="604393" y="32512"/>
                  </a:lnTo>
                  <a:lnTo>
                    <a:pt x="609272" y="40969"/>
                  </a:lnTo>
                  <a:lnTo>
                    <a:pt x="613616" y="48831"/>
                  </a:lnTo>
                  <a:lnTo>
                    <a:pt x="617412" y="56122"/>
                  </a:lnTo>
                  <a:lnTo>
                    <a:pt x="620649" y="62864"/>
                  </a:lnTo>
                  <a:lnTo>
                    <a:pt x="624389" y="56582"/>
                  </a:lnTo>
                  <a:lnTo>
                    <a:pt x="628761" y="49561"/>
                  </a:lnTo>
                  <a:lnTo>
                    <a:pt x="633775" y="41826"/>
                  </a:lnTo>
                  <a:lnTo>
                    <a:pt x="639445" y="33400"/>
                  </a:lnTo>
                  <a:lnTo>
                    <a:pt x="645181" y="24681"/>
                  </a:lnTo>
                  <a:lnTo>
                    <a:pt x="650573" y="16224"/>
                  </a:lnTo>
                  <a:lnTo>
                    <a:pt x="655607" y="8004"/>
                  </a:lnTo>
                  <a:lnTo>
                    <a:pt x="660273" y="0"/>
                  </a:lnTo>
                  <a:lnTo>
                    <a:pt x="669609" y="166"/>
                  </a:lnTo>
                  <a:lnTo>
                    <a:pt x="679338" y="285"/>
                  </a:lnTo>
                  <a:lnTo>
                    <a:pt x="689473" y="357"/>
                  </a:lnTo>
                  <a:lnTo>
                    <a:pt x="700024" y="381"/>
                  </a:lnTo>
                  <a:lnTo>
                    <a:pt x="707713" y="357"/>
                  </a:lnTo>
                  <a:lnTo>
                    <a:pt x="716867" y="285"/>
                  </a:lnTo>
                  <a:lnTo>
                    <a:pt x="727473" y="166"/>
                  </a:lnTo>
                  <a:lnTo>
                    <a:pt x="739521" y="0"/>
                  </a:lnTo>
                  <a:lnTo>
                    <a:pt x="732587" y="9786"/>
                  </a:lnTo>
                  <a:lnTo>
                    <a:pt x="724154" y="21431"/>
                  </a:lnTo>
                  <a:lnTo>
                    <a:pt x="714196" y="34932"/>
                  </a:lnTo>
                  <a:lnTo>
                    <a:pt x="702691" y="50291"/>
                  </a:lnTo>
                  <a:lnTo>
                    <a:pt x="690663" y="66510"/>
                  </a:lnTo>
                  <a:lnTo>
                    <a:pt x="678957" y="82597"/>
                  </a:lnTo>
                  <a:lnTo>
                    <a:pt x="667561" y="98565"/>
                  </a:lnTo>
                  <a:lnTo>
                    <a:pt x="656463" y="114426"/>
                  </a:lnTo>
                  <a:lnTo>
                    <a:pt x="667633" y="133141"/>
                  </a:lnTo>
                  <a:lnTo>
                    <a:pt x="680196" y="153654"/>
                  </a:lnTo>
                  <a:lnTo>
                    <a:pt x="694164" y="175952"/>
                  </a:lnTo>
                  <a:lnTo>
                    <a:pt x="709549" y="200025"/>
                  </a:lnTo>
                  <a:lnTo>
                    <a:pt x="724026" y="222503"/>
                  </a:lnTo>
                  <a:lnTo>
                    <a:pt x="736726" y="206248"/>
                  </a:lnTo>
                  <a:lnTo>
                    <a:pt x="763397" y="170941"/>
                  </a:lnTo>
                  <a:lnTo>
                    <a:pt x="788924" y="136382"/>
                  </a:lnTo>
                  <a:lnTo>
                    <a:pt x="807974" y="109727"/>
                  </a:lnTo>
                  <a:lnTo>
                    <a:pt x="787781" y="75437"/>
                  </a:lnTo>
                  <a:lnTo>
                    <a:pt x="754126" y="22733"/>
                  </a:lnTo>
                  <a:lnTo>
                    <a:pt x="750867" y="17591"/>
                  </a:lnTo>
                  <a:lnTo>
                    <a:pt x="747395" y="12080"/>
                  </a:lnTo>
                  <a:lnTo>
                    <a:pt x="743731" y="6213"/>
                  </a:lnTo>
                  <a:lnTo>
                    <a:pt x="739901" y="0"/>
                  </a:lnTo>
                  <a:lnTo>
                    <a:pt x="751042" y="166"/>
                  </a:lnTo>
                  <a:lnTo>
                    <a:pt x="762349" y="285"/>
                  </a:lnTo>
                  <a:lnTo>
                    <a:pt x="773799" y="357"/>
                  </a:lnTo>
                  <a:lnTo>
                    <a:pt x="785368" y="381"/>
                  </a:lnTo>
                  <a:lnTo>
                    <a:pt x="794698" y="357"/>
                  </a:lnTo>
                  <a:lnTo>
                    <a:pt x="804386" y="285"/>
                  </a:lnTo>
                  <a:lnTo>
                    <a:pt x="814407" y="166"/>
                  </a:lnTo>
                  <a:lnTo>
                    <a:pt x="824738" y="0"/>
                  </a:lnTo>
                  <a:lnTo>
                    <a:pt x="828694" y="7669"/>
                  </a:lnTo>
                  <a:lnTo>
                    <a:pt x="832961" y="15636"/>
                  </a:lnTo>
                  <a:lnTo>
                    <a:pt x="837561" y="23913"/>
                  </a:lnTo>
                  <a:lnTo>
                    <a:pt x="842518" y="32512"/>
                  </a:lnTo>
                  <a:lnTo>
                    <a:pt x="847397" y="40969"/>
                  </a:lnTo>
                  <a:lnTo>
                    <a:pt x="851741" y="48831"/>
                  </a:lnTo>
                  <a:lnTo>
                    <a:pt x="855537" y="56122"/>
                  </a:lnTo>
                  <a:lnTo>
                    <a:pt x="858774" y="62864"/>
                  </a:lnTo>
                  <a:lnTo>
                    <a:pt x="862514" y="56582"/>
                  </a:lnTo>
                  <a:lnTo>
                    <a:pt x="866886" y="49561"/>
                  </a:lnTo>
                  <a:lnTo>
                    <a:pt x="871900" y="41826"/>
                  </a:lnTo>
                  <a:lnTo>
                    <a:pt x="877570" y="33400"/>
                  </a:lnTo>
                  <a:lnTo>
                    <a:pt x="883306" y="24681"/>
                  </a:lnTo>
                  <a:lnTo>
                    <a:pt x="888698" y="16224"/>
                  </a:lnTo>
                  <a:lnTo>
                    <a:pt x="893732" y="8004"/>
                  </a:lnTo>
                  <a:lnTo>
                    <a:pt x="898398" y="0"/>
                  </a:lnTo>
                  <a:lnTo>
                    <a:pt x="907734" y="166"/>
                  </a:lnTo>
                  <a:lnTo>
                    <a:pt x="917463" y="285"/>
                  </a:lnTo>
                  <a:lnTo>
                    <a:pt x="927598" y="357"/>
                  </a:lnTo>
                  <a:lnTo>
                    <a:pt x="938149" y="381"/>
                  </a:lnTo>
                  <a:lnTo>
                    <a:pt x="945838" y="357"/>
                  </a:lnTo>
                  <a:lnTo>
                    <a:pt x="954992" y="285"/>
                  </a:lnTo>
                  <a:lnTo>
                    <a:pt x="965598" y="166"/>
                  </a:lnTo>
                  <a:lnTo>
                    <a:pt x="977646" y="0"/>
                  </a:lnTo>
                  <a:lnTo>
                    <a:pt x="970712" y="9786"/>
                  </a:lnTo>
                  <a:lnTo>
                    <a:pt x="962279" y="21431"/>
                  </a:lnTo>
                  <a:lnTo>
                    <a:pt x="952321" y="34932"/>
                  </a:lnTo>
                  <a:lnTo>
                    <a:pt x="940816" y="50291"/>
                  </a:lnTo>
                  <a:lnTo>
                    <a:pt x="928788" y="66510"/>
                  </a:lnTo>
                  <a:lnTo>
                    <a:pt x="917082" y="82597"/>
                  </a:lnTo>
                  <a:lnTo>
                    <a:pt x="905686" y="98565"/>
                  </a:lnTo>
                  <a:lnTo>
                    <a:pt x="894588" y="114426"/>
                  </a:lnTo>
                  <a:lnTo>
                    <a:pt x="909754" y="139813"/>
                  </a:lnTo>
                  <a:lnTo>
                    <a:pt x="927433" y="168354"/>
                  </a:lnTo>
                  <a:lnTo>
                    <a:pt x="947612" y="200062"/>
                  </a:lnTo>
                  <a:lnTo>
                    <a:pt x="970280" y="234950"/>
                  </a:lnTo>
                  <a:lnTo>
                    <a:pt x="957516" y="234783"/>
                  </a:lnTo>
                  <a:lnTo>
                    <a:pt x="946467" y="234664"/>
                  </a:lnTo>
                  <a:lnTo>
                    <a:pt x="937133" y="234592"/>
                  </a:lnTo>
                  <a:lnTo>
                    <a:pt x="929513" y="234569"/>
                  </a:lnTo>
                  <a:lnTo>
                    <a:pt x="918202" y="234592"/>
                  </a:lnTo>
                  <a:lnTo>
                    <a:pt x="906938" y="234664"/>
                  </a:lnTo>
                  <a:lnTo>
                    <a:pt x="895723" y="234783"/>
                  </a:lnTo>
                  <a:lnTo>
                    <a:pt x="884555" y="234950"/>
                  </a:lnTo>
                  <a:lnTo>
                    <a:pt x="880885" y="227619"/>
                  </a:lnTo>
                  <a:lnTo>
                    <a:pt x="876538" y="219360"/>
                  </a:lnTo>
                  <a:lnTo>
                    <a:pt x="871499" y="210196"/>
                  </a:lnTo>
                  <a:lnTo>
                    <a:pt x="865759" y="200151"/>
                  </a:lnTo>
                  <a:lnTo>
                    <a:pt x="859875" y="189793"/>
                  </a:lnTo>
                  <a:lnTo>
                    <a:pt x="854408" y="179863"/>
                  </a:lnTo>
                  <a:lnTo>
                    <a:pt x="849346" y="170362"/>
                  </a:lnTo>
                  <a:lnTo>
                    <a:pt x="844676" y="161289"/>
                  </a:lnTo>
                  <a:lnTo>
                    <a:pt x="840797" y="167909"/>
                  </a:lnTo>
                  <a:lnTo>
                    <a:pt x="835834" y="175768"/>
                  </a:lnTo>
                  <a:lnTo>
                    <a:pt x="829800" y="184864"/>
                  </a:lnTo>
                  <a:lnTo>
                    <a:pt x="822706" y="195199"/>
                  </a:lnTo>
                  <a:lnTo>
                    <a:pt x="815228" y="205892"/>
                  </a:lnTo>
                  <a:lnTo>
                    <a:pt x="808228" y="216074"/>
                  </a:lnTo>
                  <a:lnTo>
                    <a:pt x="801703" y="225756"/>
                  </a:lnTo>
                  <a:lnTo>
                    <a:pt x="795655" y="234950"/>
                  </a:lnTo>
                  <a:lnTo>
                    <a:pt x="783746" y="234783"/>
                  </a:lnTo>
                  <a:lnTo>
                    <a:pt x="773160" y="234664"/>
                  </a:lnTo>
                  <a:lnTo>
                    <a:pt x="763883" y="234592"/>
                  </a:lnTo>
                  <a:lnTo>
                    <a:pt x="755904" y="234569"/>
                  </a:lnTo>
                  <a:lnTo>
                    <a:pt x="732027" y="234823"/>
                  </a:lnTo>
                  <a:lnTo>
                    <a:pt x="732155" y="234950"/>
                  </a:lnTo>
                  <a:lnTo>
                    <a:pt x="723392" y="234823"/>
                  </a:lnTo>
                  <a:lnTo>
                    <a:pt x="714375" y="234950"/>
                  </a:lnTo>
                  <a:lnTo>
                    <a:pt x="691388" y="234569"/>
                  </a:lnTo>
                  <a:lnTo>
                    <a:pt x="680077" y="234592"/>
                  </a:lnTo>
                  <a:lnTo>
                    <a:pt x="668813" y="234664"/>
                  </a:lnTo>
                  <a:lnTo>
                    <a:pt x="657598" y="234783"/>
                  </a:lnTo>
                  <a:lnTo>
                    <a:pt x="646430" y="234950"/>
                  </a:lnTo>
                  <a:lnTo>
                    <a:pt x="642760" y="227619"/>
                  </a:lnTo>
                  <a:lnTo>
                    <a:pt x="638413" y="219360"/>
                  </a:lnTo>
                  <a:lnTo>
                    <a:pt x="633374" y="210196"/>
                  </a:lnTo>
                  <a:lnTo>
                    <a:pt x="627634" y="200151"/>
                  </a:lnTo>
                  <a:lnTo>
                    <a:pt x="621750" y="189793"/>
                  </a:lnTo>
                  <a:lnTo>
                    <a:pt x="616283" y="179863"/>
                  </a:lnTo>
                  <a:lnTo>
                    <a:pt x="611221" y="170362"/>
                  </a:lnTo>
                  <a:lnTo>
                    <a:pt x="606551" y="161289"/>
                  </a:lnTo>
                  <a:lnTo>
                    <a:pt x="602672" y="167909"/>
                  </a:lnTo>
                  <a:lnTo>
                    <a:pt x="597709" y="175768"/>
                  </a:lnTo>
                  <a:lnTo>
                    <a:pt x="591675" y="184864"/>
                  </a:lnTo>
                  <a:lnTo>
                    <a:pt x="584581" y="195199"/>
                  </a:lnTo>
                  <a:lnTo>
                    <a:pt x="577103" y="205892"/>
                  </a:lnTo>
                  <a:lnTo>
                    <a:pt x="570103" y="216074"/>
                  </a:lnTo>
                  <a:lnTo>
                    <a:pt x="563578" y="225756"/>
                  </a:lnTo>
                  <a:lnTo>
                    <a:pt x="557530" y="234950"/>
                  </a:lnTo>
                  <a:lnTo>
                    <a:pt x="545621" y="234783"/>
                  </a:lnTo>
                  <a:lnTo>
                    <a:pt x="535035" y="234664"/>
                  </a:lnTo>
                  <a:lnTo>
                    <a:pt x="525758" y="234592"/>
                  </a:lnTo>
                  <a:lnTo>
                    <a:pt x="517779" y="234569"/>
                  </a:lnTo>
                  <a:lnTo>
                    <a:pt x="493902" y="234823"/>
                  </a:lnTo>
                  <a:lnTo>
                    <a:pt x="494030" y="234950"/>
                  </a:lnTo>
                  <a:lnTo>
                    <a:pt x="485267" y="234823"/>
                  </a:lnTo>
                  <a:lnTo>
                    <a:pt x="476250" y="234950"/>
                  </a:lnTo>
                  <a:lnTo>
                    <a:pt x="453263" y="234569"/>
                  </a:lnTo>
                  <a:lnTo>
                    <a:pt x="441952" y="234592"/>
                  </a:lnTo>
                  <a:lnTo>
                    <a:pt x="430688" y="234664"/>
                  </a:lnTo>
                  <a:lnTo>
                    <a:pt x="419473" y="234783"/>
                  </a:lnTo>
                  <a:lnTo>
                    <a:pt x="408305" y="234950"/>
                  </a:lnTo>
                  <a:lnTo>
                    <a:pt x="404635" y="227619"/>
                  </a:lnTo>
                  <a:lnTo>
                    <a:pt x="400288" y="219360"/>
                  </a:lnTo>
                  <a:lnTo>
                    <a:pt x="395249" y="210196"/>
                  </a:lnTo>
                  <a:lnTo>
                    <a:pt x="389509" y="200151"/>
                  </a:lnTo>
                  <a:lnTo>
                    <a:pt x="383625" y="189793"/>
                  </a:lnTo>
                  <a:lnTo>
                    <a:pt x="378158" y="179863"/>
                  </a:lnTo>
                  <a:lnTo>
                    <a:pt x="373096" y="170362"/>
                  </a:lnTo>
                  <a:lnTo>
                    <a:pt x="368426" y="161289"/>
                  </a:lnTo>
                  <a:lnTo>
                    <a:pt x="364547" y="167909"/>
                  </a:lnTo>
                  <a:lnTo>
                    <a:pt x="359584" y="175768"/>
                  </a:lnTo>
                  <a:lnTo>
                    <a:pt x="353550" y="184864"/>
                  </a:lnTo>
                  <a:lnTo>
                    <a:pt x="346456" y="195199"/>
                  </a:lnTo>
                  <a:lnTo>
                    <a:pt x="338978" y="205892"/>
                  </a:lnTo>
                  <a:lnTo>
                    <a:pt x="331978" y="216074"/>
                  </a:lnTo>
                  <a:lnTo>
                    <a:pt x="325453" y="225756"/>
                  </a:lnTo>
                  <a:lnTo>
                    <a:pt x="319405" y="234950"/>
                  </a:lnTo>
                  <a:lnTo>
                    <a:pt x="307496" y="234783"/>
                  </a:lnTo>
                  <a:lnTo>
                    <a:pt x="296910" y="234664"/>
                  </a:lnTo>
                  <a:lnTo>
                    <a:pt x="287633" y="234592"/>
                  </a:lnTo>
                  <a:lnTo>
                    <a:pt x="279654" y="234569"/>
                  </a:lnTo>
                  <a:lnTo>
                    <a:pt x="255777" y="234823"/>
                  </a:lnTo>
                  <a:lnTo>
                    <a:pt x="255905" y="234950"/>
                  </a:lnTo>
                  <a:lnTo>
                    <a:pt x="247142" y="234823"/>
                  </a:lnTo>
                  <a:lnTo>
                    <a:pt x="238125" y="234950"/>
                  </a:lnTo>
                  <a:lnTo>
                    <a:pt x="215137" y="234569"/>
                  </a:lnTo>
                  <a:lnTo>
                    <a:pt x="203827" y="234592"/>
                  </a:lnTo>
                  <a:lnTo>
                    <a:pt x="192563" y="234664"/>
                  </a:lnTo>
                  <a:lnTo>
                    <a:pt x="181348" y="234783"/>
                  </a:lnTo>
                  <a:lnTo>
                    <a:pt x="170180" y="234950"/>
                  </a:lnTo>
                  <a:lnTo>
                    <a:pt x="166510" y="227619"/>
                  </a:lnTo>
                  <a:lnTo>
                    <a:pt x="162163" y="219360"/>
                  </a:lnTo>
                  <a:lnTo>
                    <a:pt x="157124" y="210196"/>
                  </a:lnTo>
                  <a:lnTo>
                    <a:pt x="151384" y="200151"/>
                  </a:lnTo>
                  <a:lnTo>
                    <a:pt x="145500" y="189793"/>
                  </a:lnTo>
                  <a:lnTo>
                    <a:pt x="140033" y="179863"/>
                  </a:lnTo>
                  <a:lnTo>
                    <a:pt x="134971" y="170362"/>
                  </a:lnTo>
                  <a:lnTo>
                    <a:pt x="130301" y="161289"/>
                  </a:lnTo>
                  <a:lnTo>
                    <a:pt x="126422" y="167909"/>
                  </a:lnTo>
                  <a:lnTo>
                    <a:pt x="121459" y="175768"/>
                  </a:lnTo>
                  <a:lnTo>
                    <a:pt x="115425" y="184864"/>
                  </a:lnTo>
                  <a:lnTo>
                    <a:pt x="108331" y="195199"/>
                  </a:lnTo>
                  <a:lnTo>
                    <a:pt x="100853" y="205892"/>
                  </a:lnTo>
                  <a:lnTo>
                    <a:pt x="93853" y="216074"/>
                  </a:lnTo>
                  <a:lnTo>
                    <a:pt x="87328" y="225756"/>
                  </a:lnTo>
                  <a:lnTo>
                    <a:pt x="81280" y="234950"/>
                  </a:lnTo>
                  <a:lnTo>
                    <a:pt x="69371" y="234783"/>
                  </a:lnTo>
                  <a:lnTo>
                    <a:pt x="58785" y="234664"/>
                  </a:lnTo>
                  <a:lnTo>
                    <a:pt x="49508" y="234592"/>
                  </a:lnTo>
                  <a:lnTo>
                    <a:pt x="41529" y="234569"/>
                  </a:lnTo>
                  <a:lnTo>
                    <a:pt x="32861" y="234592"/>
                  </a:lnTo>
                  <a:lnTo>
                    <a:pt x="23050" y="234664"/>
                  </a:lnTo>
                  <a:lnTo>
                    <a:pt x="12096" y="234783"/>
                  </a:lnTo>
                  <a:lnTo>
                    <a:pt x="0" y="234950"/>
                  </a:lnTo>
                  <a:lnTo>
                    <a:pt x="10624" y="221376"/>
                  </a:lnTo>
                  <a:lnTo>
                    <a:pt x="35111" y="189372"/>
                  </a:lnTo>
                  <a:lnTo>
                    <a:pt x="62595" y="152679"/>
                  </a:lnTo>
                  <a:lnTo>
                    <a:pt x="93599" y="109727"/>
                  </a:lnTo>
                  <a:lnTo>
                    <a:pt x="73406" y="75437"/>
                  </a:lnTo>
                  <a:lnTo>
                    <a:pt x="39750" y="22733"/>
                  </a:lnTo>
                  <a:lnTo>
                    <a:pt x="36492" y="17591"/>
                  </a:lnTo>
                  <a:lnTo>
                    <a:pt x="33020" y="12080"/>
                  </a:lnTo>
                  <a:lnTo>
                    <a:pt x="29356" y="6213"/>
                  </a:lnTo>
                  <a:lnTo>
                    <a:pt x="25526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5076825" y="95250"/>
            <a:ext cx="2228850" cy="2114550"/>
            <a:chOff x="5076825" y="95250"/>
            <a:chExt cx="2228850" cy="2114550"/>
          </a:xfrm>
        </p:grpSpPr>
        <p:sp>
          <p:nvSpPr>
            <p:cNvPr id="10" name="object 10"/>
            <p:cNvSpPr/>
            <p:nvPr/>
          </p:nvSpPr>
          <p:spPr>
            <a:xfrm>
              <a:off x="5105400" y="1238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105400" y="1238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295900" y="34290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21" y="4679"/>
                  </a:lnTo>
                  <a:lnTo>
                    <a:pt x="140588" y="18099"/>
                  </a:lnTo>
                  <a:lnTo>
                    <a:pt x="101475" y="39333"/>
                  </a:lnTo>
                  <a:lnTo>
                    <a:pt x="67405" y="67452"/>
                  </a:lnTo>
                  <a:lnTo>
                    <a:pt x="39299" y="101531"/>
                  </a:lnTo>
                  <a:lnTo>
                    <a:pt x="18081" y="140642"/>
                  </a:lnTo>
                  <a:lnTo>
                    <a:pt x="4674" y="183858"/>
                  </a:lnTo>
                  <a:lnTo>
                    <a:pt x="0" y="230250"/>
                  </a:lnTo>
                  <a:lnTo>
                    <a:pt x="0" y="1150874"/>
                  </a:lnTo>
                  <a:lnTo>
                    <a:pt x="4674" y="1197266"/>
                  </a:lnTo>
                  <a:lnTo>
                    <a:pt x="18081" y="1240482"/>
                  </a:lnTo>
                  <a:lnTo>
                    <a:pt x="39299" y="1279593"/>
                  </a:lnTo>
                  <a:lnTo>
                    <a:pt x="67405" y="1313672"/>
                  </a:lnTo>
                  <a:lnTo>
                    <a:pt x="101475" y="1341791"/>
                  </a:lnTo>
                  <a:lnTo>
                    <a:pt x="140588" y="1363025"/>
                  </a:lnTo>
                  <a:lnTo>
                    <a:pt x="183821" y="1376445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5"/>
                  </a:lnTo>
                  <a:lnTo>
                    <a:pt x="1659635" y="1363025"/>
                  </a:lnTo>
                  <a:lnTo>
                    <a:pt x="1698749" y="1341791"/>
                  </a:lnTo>
                  <a:lnTo>
                    <a:pt x="1732819" y="1313672"/>
                  </a:lnTo>
                  <a:lnTo>
                    <a:pt x="1760925" y="1279593"/>
                  </a:lnTo>
                  <a:lnTo>
                    <a:pt x="1782143" y="1240482"/>
                  </a:lnTo>
                  <a:lnTo>
                    <a:pt x="1795550" y="1197266"/>
                  </a:lnTo>
                  <a:lnTo>
                    <a:pt x="1800225" y="1150874"/>
                  </a:lnTo>
                  <a:lnTo>
                    <a:pt x="1800225" y="230250"/>
                  </a:lnTo>
                  <a:lnTo>
                    <a:pt x="1795550" y="183858"/>
                  </a:lnTo>
                  <a:lnTo>
                    <a:pt x="1782143" y="140642"/>
                  </a:lnTo>
                  <a:lnTo>
                    <a:pt x="1760925" y="101531"/>
                  </a:lnTo>
                  <a:lnTo>
                    <a:pt x="1732819" y="67452"/>
                  </a:lnTo>
                  <a:lnTo>
                    <a:pt x="1698749" y="39333"/>
                  </a:lnTo>
                  <a:lnTo>
                    <a:pt x="1659635" y="18099"/>
                  </a:lnTo>
                  <a:lnTo>
                    <a:pt x="1616403" y="4679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295900" y="34290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4" y="183858"/>
                  </a:lnTo>
                  <a:lnTo>
                    <a:pt x="18081" y="140642"/>
                  </a:lnTo>
                  <a:lnTo>
                    <a:pt x="39299" y="101531"/>
                  </a:lnTo>
                  <a:lnTo>
                    <a:pt x="67405" y="67452"/>
                  </a:lnTo>
                  <a:lnTo>
                    <a:pt x="101475" y="39333"/>
                  </a:lnTo>
                  <a:lnTo>
                    <a:pt x="140588" y="18099"/>
                  </a:lnTo>
                  <a:lnTo>
                    <a:pt x="183821" y="4679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9"/>
                  </a:lnTo>
                  <a:lnTo>
                    <a:pt x="1659635" y="18099"/>
                  </a:lnTo>
                  <a:lnTo>
                    <a:pt x="1698749" y="39333"/>
                  </a:lnTo>
                  <a:lnTo>
                    <a:pt x="1732819" y="67452"/>
                  </a:lnTo>
                  <a:lnTo>
                    <a:pt x="1760925" y="101531"/>
                  </a:lnTo>
                  <a:lnTo>
                    <a:pt x="1782143" y="140642"/>
                  </a:lnTo>
                  <a:lnTo>
                    <a:pt x="1795550" y="183858"/>
                  </a:lnTo>
                  <a:lnTo>
                    <a:pt x="1800225" y="230250"/>
                  </a:lnTo>
                  <a:lnTo>
                    <a:pt x="1800225" y="1150874"/>
                  </a:lnTo>
                  <a:lnTo>
                    <a:pt x="1795550" y="1197266"/>
                  </a:lnTo>
                  <a:lnTo>
                    <a:pt x="1782143" y="1240482"/>
                  </a:lnTo>
                  <a:lnTo>
                    <a:pt x="1760925" y="1279593"/>
                  </a:lnTo>
                  <a:lnTo>
                    <a:pt x="1732819" y="1313672"/>
                  </a:lnTo>
                  <a:lnTo>
                    <a:pt x="1698749" y="1341791"/>
                  </a:lnTo>
                  <a:lnTo>
                    <a:pt x="1659635" y="1363025"/>
                  </a:lnTo>
                  <a:lnTo>
                    <a:pt x="1616403" y="1376445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21" y="1376445"/>
                  </a:lnTo>
                  <a:lnTo>
                    <a:pt x="140588" y="1363025"/>
                  </a:lnTo>
                  <a:lnTo>
                    <a:pt x="101475" y="1341791"/>
                  </a:lnTo>
                  <a:lnTo>
                    <a:pt x="67405" y="1313672"/>
                  </a:lnTo>
                  <a:lnTo>
                    <a:pt x="39299" y="1279593"/>
                  </a:lnTo>
                  <a:lnTo>
                    <a:pt x="18081" y="1240482"/>
                  </a:lnTo>
                  <a:lnTo>
                    <a:pt x="4674" y="1197266"/>
                  </a:lnTo>
                  <a:lnTo>
                    <a:pt x="0" y="1150874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751322" y="1844294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898398" y="0"/>
                  </a:lnTo>
                  <a:lnTo>
                    <a:pt x="888698" y="16113"/>
                  </a:lnTo>
                  <a:lnTo>
                    <a:pt x="866886" y="49434"/>
                  </a:lnTo>
                  <a:lnTo>
                    <a:pt x="858774" y="62737"/>
                  </a:lnTo>
                  <a:lnTo>
                    <a:pt x="851693" y="48704"/>
                  </a:lnTo>
                  <a:lnTo>
                    <a:pt x="832913" y="15525"/>
                  </a:lnTo>
                  <a:lnTo>
                    <a:pt x="824737" y="0"/>
                  </a:lnTo>
                  <a:lnTo>
                    <a:pt x="739901" y="0"/>
                  </a:lnTo>
                  <a:lnTo>
                    <a:pt x="780811" y="64150"/>
                  </a:lnTo>
                  <a:lnTo>
                    <a:pt x="807974" y="109600"/>
                  </a:lnTo>
                  <a:lnTo>
                    <a:pt x="788924" y="136255"/>
                  </a:lnTo>
                  <a:lnTo>
                    <a:pt x="763397" y="170814"/>
                  </a:lnTo>
                  <a:lnTo>
                    <a:pt x="724026" y="222376"/>
                  </a:lnTo>
                  <a:lnTo>
                    <a:pt x="709422" y="199897"/>
                  </a:lnTo>
                  <a:lnTo>
                    <a:pt x="694110" y="175845"/>
                  </a:lnTo>
                  <a:lnTo>
                    <a:pt x="667631" y="133121"/>
                  </a:lnTo>
                  <a:lnTo>
                    <a:pt x="656463" y="114426"/>
                  </a:lnTo>
                  <a:lnTo>
                    <a:pt x="667508" y="98492"/>
                  </a:lnTo>
                  <a:lnTo>
                    <a:pt x="690645" y="66385"/>
                  </a:lnTo>
                  <a:lnTo>
                    <a:pt x="724153" y="21367"/>
                  </a:lnTo>
                  <a:lnTo>
                    <a:pt x="739520" y="0"/>
                  </a:lnTo>
                  <a:lnTo>
                    <a:pt x="660273" y="0"/>
                  </a:lnTo>
                  <a:lnTo>
                    <a:pt x="650573" y="16113"/>
                  </a:lnTo>
                  <a:lnTo>
                    <a:pt x="628761" y="49434"/>
                  </a:lnTo>
                  <a:lnTo>
                    <a:pt x="620649" y="62737"/>
                  </a:lnTo>
                  <a:lnTo>
                    <a:pt x="613568" y="48704"/>
                  </a:lnTo>
                  <a:lnTo>
                    <a:pt x="594788" y="15525"/>
                  </a:lnTo>
                  <a:lnTo>
                    <a:pt x="586613" y="0"/>
                  </a:lnTo>
                  <a:lnTo>
                    <a:pt x="501776" y="0"/>
                  </a:lnTo>
                  <a:lnTo>
                    <a:pt x="542686" y="64150"/>
                  </a:lnTo>
                  <a:lnTo>
                    <a:pt x="569849" y="109600"/>
                  </a:lnTo>
                  <a:lnTo>
                    <a:pt x="550798" y="136255"/>
                  </a:lnTo>
                  <a:lnTo>
                    <a:pt x="525272" y="170814"/>
                  </a:lnTo>
                  <a:lnTo>
                    <a:pt x="485901" y="222376"/>
                  </a:lnTo>
                  <a:lnTo>
                    <a:pt x="471297" y="199897"/>
                  </a:lnTo>
                  <a:lnTo>
                    <a:pt x="455985" y="175845"/>
                  </a:lnTo>
                  <a:lnTo>
                    <a:pt x="429506" y="133121"/>
                  </a:lnTo>
                  <a:lnTo>
                    <a:pt x="418338" y="114426"/>
                  </a:lnTo>
                  <a:lnTo>
                    <a:pt x="429383" y="98492"/>
                  </a:lnTo>
                  <a:lnTo>
                    <a:pt x="452520" y="66385"/>
                  </a:lnTo>
                  <a:lnTo>
                    <a:pt x="486028" y="21367"/>
                  </a:lnTo>
                  <a:lnTo>
                    <a:pt x="501395" y="0"/>
                  </a:lnTo>
                  <a:lnTo>
                    <a:pt x="422148" y="0"/>
                  </a:lnTo>
                  <a:lnTo>
                    <a:pt x="412448" y="16113"/>
                  </a:lnTo>
                  <a:lnTo>
                    <a:pt x="390636" y="49434"/>
                  </a:lnTo>
                  <a:lnTo>
                    <a:pt x="382524" y="62737"/>
                  </a:lnTo>
                  <a:lnTo>
                    <a:pt x="375443" y="48704"/>
                  </a:lnTo>
                  <a:lnTo>
                    <a:pt x="356663" y="15525"/>
                  </a:lnTo>
                  <a:lnTo>
                    <a:pt x="348488" y="0"/>
                  </a:lnTo>
                  <a:lnTo>
                    <a:pt x="263651" y="0"/>
                  </a:lnTo>
                  <a:lnTo>
                    <a:pt x="304561" y="64150"/>
                  </a:lnTo>
                  <a:lnTo>
                    <a:pt x="331724" y="109600"/>
                  </a:lnTo>
                  <a:lnTo>
                    <a:pt x="312673" y="136255"/>
                  </a:lnTo>
                  <a:lnTo>
                    <a:pt x="287147" y="170814"/>
                  </a:lnTo>
                  <a:lnTo>
                    <a:pt x="247776" y="222376"/>
                  </a:lnTo>
                  <a:lnTo>
                    <a:pt x="233172" y="199897"/>
                  </a:lnTo>
                  <a:lnTo>
                    <a:pt x="217860" y="175845"/>
                  </a:lnTo>
                  <a:lnTo>
                    <a:pt x="191381" y="133121"/>
                  </a:lnTo>
                  <a:lnTo>
                    <a:pt x="180212" y="114426"/>
                  </a:lnTo>
                  <a:lnTo>
                    <a:pt x="191258" y="98492"/>
                  </a:lnTo>
                  <a:lnTo>
                    <a:pt x="214395" y="66385"/>
                  </a:lnTo>
                  <a:lnTo>
                    <a:pt x="247903" y="21367"/>
                  </a:lnTo>
                  <a:lnTo>
                    <a:pt x="263270" y="0"/>
                  </a:lnTo>
                  <a:lnTo>
                    <a:pt x="184023" y="0"/>
                  </a:lnTo>
                  <a:lnTo>
                    <a:pt x="174323" y="16113"/>
                  </a:lnTo>
                  <a:lnTo>
                    <a:pt x="152511" y="49434"/>
                  </a:lnTo>
                  <a:lnTo>
                    <a:pt x="144399" y="62737"/>
                  </a:lnTo>
                  <a:lnTo>
                    <a:pt x="137318" y="48704"/>
                  </a:lnTo>
                  <a:lnTo>
                    <a:pt x="118538" y="15525"/>
                  </a:lnTo>
                  <a:lnTo>
                    <a:pt x="110362" y="0"/>
                  </a:lnTo>
                  <a:lnTo>
                    <a:pt x="25526" y="0"/>
                  </a:lnTo>
                  <a:lnTo>
                    <a:pt x="66436" y="64150"/>
                  </a:lnTo>
                  <a:lnTo>
                    <a:pt x="93599" y="109600"/>
                  </a:lnTo>
                  <a:lnTo>
                    <a:pt x="84883" y="121933"/>
                  </a:lnTo>
                  <a:lnTo>
                    <a:pt x="62595" y="152552"/>
                  </a:lnTo>
                  <a:lnTo>
                    <a:pt x="35111" y="189245"/>
                  </a:lnTo>
                  <a:lnTo>
                    <a:pt x="0" y="234822"/>
                  </a:lnTo>
                  <a:lnTo>
                    <a:pt x="23050" y="234537"/>
                  </a:lnTo>
                  <a:lnTo>
                    <a:pt x="81279" y="234822"/>
                  </a:lnTo>
                  <a:lnTo>
                    <a:pt x="87326" y="225629"/>
                  </a:lnTo>
                  <a:lnTo>
                    <a:pt x="115371" y="184737"/>
                  </a:lnTo>
                  <a:lnTo>
                    <a:pt x="126420" y="167782"/>
                  </a:lnTo>
                  <a:lnTo>
                    <a:pt x="130301" y="161162"/>
                  </a:lnTo>
                  <a:lnTo>
                    <a:pt x="140033" y="179736"/>
                  </a:lnTo>
                  <a:lnTo>
                    <a:pt x="162163" y="219233"/>
                  </a:lnTo>
                  <a:lnTo>
                    <a:pt x="170179" y="234822"/>
                  </a:lnTo>
                  <a:lnTo>
                    <a:pt x="203827" y="234465"/>
                  </a:lnTo>
                  <a:lnTo>
                    <a:pt x="247141" y="234822"/>
                  </a:lnTo>
                  <a:lnTo>
                    <a:pt x="279653" y="234441"/>
                  </a:lnTo>
                  <a:lnTo>
                    <a:pt x="319404" y="234822"/>
                  </a:lnTo>
                  <a:lnTo>
                    <a:pt x="325451" y="225629"/>
                  </a:lnTo>
                  <a:lnTo>
                    <a:pt x="353496" y="184737"/>
                  </a:lnTo>
                  <a:lnTo>
                    <a:pt x="364545" y="167782"/>
                  </a:lnTo>
                  <a:lnTo>
                    <a:pt x="368426" y="161162"/>
                  </a:lnTo>
                  <a:lnTo>
                    <a:pt x="378158" y="179736"/>
                  </a:lnTo>
                  <a:lnTo>
                    <a:pt x="400288" y="219233"/>
                  </a:lnTo>
                  <a:lnTo>
                    <a:pt x="408304" y="234822"/>
                  </a:lnTo>
                  <a:lnTo>
                    <a:pt x="441952" y="234465"/>
                  </a:lnTo>
                  <a:lnTo>
                    <a:pt x="485266" y="234822"/>
                  </a:lnTo>
                  <a:lnTo>
                    <a:pt x="517778" y="234441"/>
                  </a:lnTo>
                  <a:lnTo>
                    <a:pt x="557529" y="234822"/>
                  </a:lnTo>
                  <a:lnTo>
                    <a:pt x="563576" y="225629"/>
                  </a:lnTo>
                  <a:lnTo>
                    <a:pt x="591621" y="184737"/>
                  </a:lnTo>
                  <a:lnTo>
                    <a:pt x="602670" y="167782"/>
                  </a:lnTo>
                  <a:lnTo>
                    <a:pt x="606551" y="161162"/>
                  </a:lnTo>
                  <a:lnTo>
                    <a:pt x="616283" y="179736"/>
                  </a:lnTo>
                  <a:lnTo>
                    <a:pt x="638413" y="219233"/>
                  </a:lnTo>
                  <a:lnTo>
                    <a:pt x="646429" y="234822"/>
                  </a:lnTo>
                  <a:lnTo>
                    <a:pt x="680077" y="234465"/>
                  </a:lnTo>
                  <a:lnTo>
                    <a:pt x="723391" y="234822"/>
                  </a:lnTo>
                  <a:lnTo>
                    <a:pt x="755903" y="234441"/>
                  </a:lnTo>
                  <a:lnTo>
                    <a:pt x="795654" y="234822"/>
                  </a:lnTo>
                  <a:lnTo>
                    <a:pt x="801701" y="225629"/>
                  </a:lnTo>
                  <a:lnTo>
                    <a:pt x="829746" y="184737"/>
                  </a:lnTo>
                  <a:lnTo>
                    <a:pt x="840795" y="167782"/>
                  </a:lnTo>
                  <a:lnTo>
                    <a:pt x="844676" y="161162"/>
                  </a:lnTo>
                  <a:lnTo>
                    <a:pt x="854408" y="179736"/>
                  </a:lnTo>
                  <a:lnTo>
                    <a:pt x="876538" y="219233"/>
                  </a:lnTo>
                  <a:lnTo>
                    <a:pt x="884554" y="234822"/>
                  </a:lnTo>
                  <a:lnTo>
                    <a:pt x="906938" y="234537"/>
                  </a:lnTo>
                  <a:lnTo>
                    <a:pt x="970279" y="234822"/>
                  </a:lnTo>
                  <a:lnTo>
                    <a:pt x="947612" y="199937"/>
                  </a:lnTo>
                  <a:lnTo>
                    <a:pt x="927433" y="168243"/>
                  </a:lnTo>
                  <a:lnTo>
                    <a:pt x="909754" y="139739"/>
                  </a:lnTo>
                  <a:lnTo>
                    <a:pt x="894587" y="114426"/>
                  </a:lnTo>
                  <a:lnTo>
                    <a:pt x="905633" y="98492"/>
                  </a:lnTo>
                  <a:lnTo>
                    <a:pt x="928770" y="66385"/>
                  </a:lnTo>
                  <a:lnTo>
                    <a:pt x="962278" y="21367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751322" y="1844294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526" y="0"/>
                  </a:moveTo>
                  <a:lnTo>
                    <a:pt x="36647" y="93"/>
                  </a:lnTo>
                  <a:lnTo>
                    <a:pt x="47910" y="174"/>
                  </a:lnTo>
                  <a:lnTo>
                    <a:pt x="59316" y="232"/>
                  </a:lnTo>
                  <a:lnTo>
                    <a:pt x="70865" y="253"/>
                  </a:lnTo>
                  <a:lnTo>
                    <a:pt x="80252" y="232"/>
                  </a:lnTo>
                  <a:lnTo>
                    <a:pt x="89947" y="174"/>
                  </a:lnTo>
                  <a:lnTo>
                    <a:pt x="99976" y="93"/>
                  </a:lnTo>
                  <a:lnTo>
                    <a:pt x="110362" y="0"/>
                  </a:lnTo>
                  <a:lnTo>
                    <a:pt x="114266" y="7596"/>
                  </a:lnTo>
                  <a:lnTo>
                    <a:pt x="118538" y="15525"/>
                  </a:lnTo>
                  <a:lnTo>
                    <a:pt x="123168" y="23788"/>
                  </a:lnTo>
                  <a:lnTo>
                    <a:pt x="128142" y="32384"/>
                  </a:lnTo>
                  <a:lnTo>
                    <a:pt x="133004" y="40842"/>
                  </a:lnTo>
                  <a:lnTo>
                    <a:pt x="137318" y="48704"/>
                  </a:lnTo>
                  <a:lnTo>
                    <a:pt x="141108" y="55995"/>
                  </a:lnTo>
                  <a:lnTo>
                    <a:pt x="144399" y="62737"/>
                  </a:lnTo>
                  <a:lnTo>
                    <a:pt x="148139" y="56455"/>
                  </a:lnTo>
                  <a:lnTo>
                    <a:pt x="152511" y="49434"/>
                  </a:lnTo>
                  <a:lnTo>
                    <a:pt x="157525" y="41699"/>
                  </a:lnTo>
                  <a:lnTo>
                    <a:pt x="163194" y="33273"/>
                  </a:lnTo>
                  <a:lnTo>
                    <a:pt x="168931" y="24556"/>
                  </a:lnTo>
                  <a:lnTo>
                    <a:pt x="174323" y="16113"/>
                  </a:lnTo>
                  <a:lnTo>
                    <a:pt x="179357" y="7931"/>
                  </a:lnTo>
                  <a:lnTo>
                    <a:pt x="184023" y="0"/>
                  </a:lnTo>
                  <a:lnTo>
                    <a:pt x="193305" y="93"/>
                  </a:lnTo>
                  <a:lnTo>
                    <a:pt x="203041" y="174"/>
                  </a:lnTo>
                  <a:lnTo>
                    <a:pt x="213205" y="232"/>
                  </a:lnTo>
                  <a:lnTo>
                    <a:pt x="223774" y="253"/>
                  </a:lnTo>
                  <a:lnTo>
                    <a:pt x="231463" y="232"/>
                  </a:lnTo>
                  <a:lnTo>
                    <a:pt x="240617" y="174"/>
                  </a:lnTo>
                  <a:lnTo>
                    <a:pt x="251223" y="93"/>
                  </a:lnTo>
                  <a:lnTo>
                    <a:pt x="263270" y="0"/>
                  </a:lnTo>
                  <a:lnTo>
                    <a:pt x="256337" y="9767"/>
                  </a:lnTo>
                  <a:lnTo>
                    <a:pt x="247903" y="21367"/>
                  </a:lnTo>
                  <a:lnTo>
                    <a:pt x="237946" y="34825"/>
                  </a:lnTo>
                  <a:lnTo>
                    <a:pt x="226440" y="50164"/>
                  </a:lnTo>
                  <a:lnTo>
                    <a:pt x="214395" y="66385"/>
                  </a:lnTo>
                  <a:lnTo>
                    <a:pt x="202660" y="82486"/>
                  </a:lnTo>
                  <a:lnTo>
                    <a:pt x="191258" y="98492"/>
                  </a:lnTo>
                  <a:lnTo>
                    <a:pt x="180212" y="114426"/>
                  </a:lnTo>
                  <a:lnTo>
                    <a:pt x="191381" y="133121"/>
                  </a:lnTo>
                  <a:lnTo>
                    <a:pt x="203930" y="153590"/>
                  </a:lnTo>
                  <a:lnTo>
                    <a:pt x="217860" y="175845"/>
                  </a:lnTo>
                  <a:lnTo>
                    <a:pt x="233172" y="199897"/>
                  </a:lnTo>
                  <a:lnTo>
                    <a:pt x="247776" y="222376"/>
                  </a:lnTo>
                  <a:lnTo>
                    <a:pt x="260476" y="206120"/>
                  </a:lnTo>
                  <a:lnTo>
                    <a:pt x="287147" y="170814"/>
                  </a:lnTo>
                  <a:lnTo>
                    <a:pt x="312673" y="136255"/>
                  </a:lnTo>
                  <a:lnTo>
                    <a:pt x="331724" y="109600"/>
                  </a:lnTo>
                  <a:lnTo>
                    <a:pt x="311403" y="75310"/>
                  </a:lnTo>
                  <a:lnTo>
                    <a:pt x="277875" y="22605"/>
                  </a:lnTo>
                  <a:lnTo>
                    <a:pt x="274617" y="17466"/>
                  </a:lnTo>
                  <a:lnTo>
                    <a:pt x="271145" y="11969"/>
                  </a:lnTo>
                  <a:lnTo>
                    <a:pt x="267481" y="6139"/>
                  </a:lnTo>
                  <a:lnTo>
                    <a:pt x="263651" y="0"/>
                  </a:lnTo>
                  <a:lnTo>
                    <a:pt x="274772" y="93"/>
                  </a:lnTo>
                  <a:lnTo>
                    <a:pt x="286035" y="174"/>
                  </a:lnTo>
                  <a:lnTo>
                    <a:pt x="297441" y="232"/>
                  </a:lnTo>
                  <a:lnTo>
                    <a:pt x="308990" y="253"/>
                  </a:lnTo>
                  <a:lnTo>
                    <a:pt x="318377" y="232"/>
                  </a:lnTo>
                  <a:lnTo>
                    <a:pt x="328072" y="174"/>
                  </a:lnTo>
                  <a:lnTo>
                    <a:pt x="338101" y="93"/>
                  </a:lnTo>
                  <a:lnTo>
                    <a:pt x="348488" y="0"/>
                  </a:lnTo>
                  <a:lnTo>
                    <a:pt x="352391" y="7596"/>
                  </a:lnTo>
                  <a:lnTo>
                    <a:pt x="356663" y="15525"/>
                  </a:lnTo>
                  <a:lnTo>
                    <a:pt x="361293" y="23788"/>
                  </a:lnTo>
                  <a:lnTo>
                    <a:pt x="366267" y="32384"/>
                  </a:lnTo>
                  <a:lnTo>
                    <a:pt x="371129" y="40842"/>
                  </a:lnTo>
                  <a:lnTo>
                    <a:pt x="375443" y="48704"/>
                  </a:lnTo>
                  <a:lnTo>
                    <a:pt x="379233" y="55995"/>
                  </a:lnTo>
                  <a:lnTo>
                    <a:pt x="382524" y="62737"/>
                  </a:lnTo>
                  <a:lnTo>
                    <a:pt x="386264" y="56455"/>
                  </a:lnTo>
                  <a:lnTo>
                    <a:pt x="390636" y="49434"/>
                  </a:lnTo>
                  <a:lnTo>
                    <a:pt x="395650" y="41699"/>
                  </a:lnTo>
                  <a:lnTo>
                    <a:pt x="401319" y="33273"/>
                  </a:lnTo>
                  <a:lnTo>
                    <a:pt x="407056" y="24556"/>
                  </a:lnTo>
                  <a:lnTo>
                    <a:pt x="412448" y="16113"/>
                  </a:lnTo>
                  <a:lnTo>
                    <a:pt x="417482" y="7931"/>
                  </a:lnTo>
                  <a:lnTo>
                    <a:pt x="422148" y="0"/>
                  </a:lnTo>
                  <a:lnTo>
                    <a:pt x="431430" y="93"/>
                  </a:lnTo>
                  <a:lnTo>
                    <a:pt x="441166" y="174"/>
                  </a:lnTo>
                  <a:lnTo>
                    <a:pt x="451330" y="232"/>
                  </a:lnTo>
                  <a:lnTo>
                    <a:pt x="461899" y="253"/>
                  </a:lnTo>
                  <a:lnTo>
                    <a:pt x="469588" y="232"/>
                  </a:lnTo>
                  <a:lnTo>
                    <a:pt x="478742" y="174"/>
                  </a:lnTo>
                  <a:lnTo>
                    <a:pt x="489348" y="93"/>
                  </a:lnTo>
                  <a:lnTo>
                    <a:pt x="501395" y="0"/>
                  </a:lnTo>
                  <a:lnTo>
                    <a:pt x="494462" y="9767"/>
                  </a:lnTo>
                  <a:lnTo>
                    <a:pt x="486028" y="21367"/>
                  </a:lnTo>
                  <a:lnTo>
                    <a:pt x="476071" y="34825"/>
                  </a:lnTo>
                  <a:lnTo>
                    <a:pt x="464565" y="50164"/>
                  </a:lnTo>
                  <a:lnTo>
                    <a:pt x="452520" y="66385"/>
                  </a:lnTo>
                  <a:lnTo>
                    <a:pt x="440785" y="82486"/>
                  </a:lnTo>
                  <a:lnTo>
                    <a:pt x="429383" y="98492"/>
                  </a:lnTo>
                  <a:lnTo>
                    <a:pt x="418338" y="114426"/>
                  </a:lnTo>
                  <a:lnTo>
                    <a:pt x="429506" y="133121"/>
                  </a:lnTo>
                  <a:lnTo>
                    <a:pt x="442055" y="153590"/>
                  </a:lnTo>
                  <a:lnTo>
                    <a:pt x="455985" y="175845"/>
                  </a:lnTo>
                  <a:lnTo>
                    <a:pt x="471297" y="199897"/>
                  </a:lnTo>
                  <a:lnTo>
                    <a:pt x="485901" y="222376"/>
                  </a:lnTo>
                  <a:lnTo>
                    <a:pt x="498601" y="206120"/>
                  </a:lnTo>
                  <a:lnTo>
                    <a:pt x="525272" y="170814"/>
                  </a:lnTo>
                  <a:lnTo>
                    <a:pt x="550798" y="136255"/>
                  </a:lnTo>
                  <a:lnTo>
                    <a:pt x="569849" y="109600"/>
                  </a:lnTo>
                  <a:lnTo>
                    <a:pt x="549528" y="75310"/>
                  </a:lnTo>
                  <a:lnTo>
                    <a:pt x="516000" y="22605"/>
                  </a:lnTo>
                  <a:lnTo>
                    <a:pt x="512742" y="17466"/>
                  </a:lnTo>
                  <a:lnTo>
                    <a:pt x="509270" y="11969"/>
                  </a:lnTo>
                  <a:lnTo>
                    <a:pt x="505606" y="6139"/>
                  </a:lnTo>
                  <a:lnTo>
                    <a:pt x="501776" y="0"/>
                  </a:lnTo>
                  <a:lnTo>
                    <a:pt x="512897" y="93"/>
                  </a:lnTo>
                  <a:lnTo>
                    <a:pt x="524160" y="174"/>
                  </a:lnTo>
                  <a:lnTo>
                    <a:pt x="535566" y="232"/>
                  </a:lnTo>
                  <a:lnTo>
                    <a:pt x="547115" y="253"/>
                  </a:lnTo>
                  <a:lnTo>
                    <a:pt x="556502" y="232"/>
                  </a:lnTo>
                  <a:lnTo>
                    <a:pt x="566197" y="174"/>
                  </a:lnTo>
                  <a:lnTo>
                    <a:pt x="576226" y="93"/>
                  </a:lnTo>
                  <a:lnTo>
                    <a:pt x="586613" y="0"/>
                  </a:lnTo>
                  <a:lnTo>
                    <a:pt x="590516" y="7596"/>
                  </a:lnTo>
                  <a:lnTo>
                    <a:pt x="594788" y="15525"/>
                  </a:lnTo>
                  <a:lnTo>
                    <a:pt x="599418" y="23788"/>
                  </a:lnTo>
                  <a:lnTo>
                    <a:pt x="604392" y="32384"/>
                  </a:lnTo>
                  <a:lnTo>
                    <a:pt x="609254" y="40842"/>
                  </a:lnTo>
                  <a:lnTo>
                    <a:pt x="613568" y="48704"/>
                  </a:lnTo>
                  <a:lnTo>
                    <a:pt x="617358" y="55995"/>
                  </a:lnTo>
                  <a:lnTo>
                    <a:pt x="620649" y="62737"/>
                  </a:lnTo>
                  <a:lnTo>
                    <a:pt x="624389" y="56455"/>
                  </a:lnTo>
                  <a:lnTo>
                    <a:pt x="628761" y="49434"/>
                  </a:lnTo>
                  <a:lnTo>
                    <a:pt x="633775" y="41699"/>
                  </a:lnTo>
                  <a:lnTo>
                    <a:pt x="639444" y="33273"/>
                  </a:lnTo>
                  <a:lnTo>
                    <a:pt x="645181" y="24556"/>
                  </a:lnTo>
                  <a:lnTo>
                    <a:pt x="650573" y="16113"/>
                  </a:lnTo>
                  <a:lnTo>
                    <a:pt x="655607" y="7931"/>
                  </a:lnTo>
                  <a:lnTo>
                    <a:pt x="660273" y="0"/>
                  </a:lnTo>
                  <a:lnTo>
                    <a:pt x="669555" y="93"/>
                  </a:lnTo>
                  <a:lnTo>
                    <a:pt x="679291" y="174"/>
                  </a:lnTo>
                  <a:lnTo>
                    <a:pt x="689455" y="232"/>
                  </a:lnTo>
                  <a:lnTo>
                    <a:pt x="700024" y="253"/>
                  </a:lnTo>
                  <a:lnTo>
                    <a:pt x="707713" y="232"/>
                  </a:lnTo>
                  <a:lnTo>
                    <a:pt x="716867" y="174"/>
                  </a:lnTo>
                  <a:lnTo>
                    <a:pt x="727473" y="93"/>
                  </a:lnTo>
                  <a:lnTo>
                    <a:pt x="739520" y="0"/>
                  </a:lnTo>
                  <a:lnTo>
                    <a:pt x="732587" y="9767"/>
                  </a:lnTo>
                  <a:lnTo>
                    <a:pt x="724153" y="21367"/>
                  </a:lnTo>
                  <a:lnTo>
                    <a:pt x="714196" y="34825"/>
                  </a:lnTo>
                  <a:lnTo>
                    <a:pt x="702690" y="50164"/>
                  </a:lnTo>
                  <a:lnTo>
                    <a:pt x="690645" y="66385"/>
                  </a:lnTo>
                  <a:lnTo>
                    <a:pt x="678910" y="82486"/>
                  </a:lnTo>
                  <a:lnTo>
                    <a:pt x="667508" y="98492"/>
                  </a:lnTo>
                  <a:lnTo>
                    <a:pt x="656463" y="114426"/>
                  </a:lnTo>
                  <a:lnTo>
                    <a:pt x="667631" y="133121"/>
                  </a:lnTo>
                  <a:lnTo>
                    <a:pt x="680180" y="153590"/>
                  </a:lnTo>
                  <a:lnTo>
                    <a:pt x="694110" y="175845"/>
                  </a:lnTo>
                  <a:lnTo>
                    <a:pt x="709422" y="199897"/>
                  </a:lnTo>
                  <a:lnTo>
                    <a:pt x="724026" y="222376"/>
                  </a:lnTo>
                  <a:lnTo>
                    <a:pt x="736726" y="206120"/>
                  </a:lnTo>
                  <a:lnTo>
                    <a:pt x="763397" y="170814"/>
                  </a:lnTo>
                  <a:lnTo>
                    <a:pt x="788924" y="136255"/>
                  </a:lnTo>
                  <a:lnTo>
                    <a:pt x="807974" y="109600"/>
                  </a:lnTo>
                  <a:lnTo>
                    <a:pt x="787653" y="75310"/>
                  </a:lnTo>
                  <a:lnTo>
                    <a:pt x="754126" y="22605"/>
                  </a:lnTo>
                  <a:lnTo>
                    <a:pt x="750867" y="17466"/>
                  </a:lnTo>
                  <a:lnTo>
                    <a:pt x="747395" y="11969"/>
                  </a:lnTo>
                  <a:lnTo>
                    <a:pt x="743731" y="6139"/>
                  </a:lnTo>
                  <a:lnTo>
                    <a:pt x="739901" y="0"/>
                  </a:lnTo>
                  <a:lnTo>
                    <a:pt x="751022" y="93"/>
                  </a:lnTo>
                  <a:lnTo>
                    <a:pt x="762285" y="174"/>
                  </a:lnTo>
                  <a:lnTo>
                    <a:pt x="773691" y="232"/>
                  </a:lnTo>
                  <a:lnTo>
                    <a:pt x="785241" y="253"/>
                  </a:lnTo>
                  <a:lnTo>
                    <a:pt x="794627" y="232"/>
                  </a:lnTo>
                  <a:lnTo>
                    <a:pt x="804322" y="174"/>
                  </a:lnTo>
                  <a:lnTo>
                    <a:pt x="814351" y="93"/>
                  </a:lnTo>
                  <a:lnTo>
                    <a:pt x="824737" y="0"/>
                  </a:lnTo>
                  <a:lnTo>
                    <a:pt x="828641" y="7596"/>
                  </a:lnTo>
                  <a:lnTo>
                    <a:pt x="832913" y="15525"/>
                  </a:lnTo>
                  <a:lnTo>
                    <a:pt x="837543" y="23788"/>
                  </a:lnTo>
                  <a:lnTo>
                    <a:pt x="842518" y="32384"/>
                  </a:lnTo>
                  <a:lnTo>
                    <a:pt x="847379" y="40842"/>
                  </a:lnTo>
                  <a:lnTo>
                    <a:pt x="851693" y="48704"/>
                  </a:lnTo>
                  <a:lnTo>
                    <a:pt x="855483" y="55995"/>
                  </a:lnTo>
                  <a:lnTo>
                    <a:pt x="858774" y="62737"/>
                  </a:lnTo>
                  <a:lnTo>
                    <a:pt x="862514" y="56455"/>
                  </a:lnTo>
                  <a:lnTo>
                    <a:pt x="866886" y="49434"/>
                  </a:lnTo>
                  <a:lnTo>
                    <a:pt x="871900" y="41699"/>
                  </a:lnTo>
                  <a:lnTo>
                    <a:pt x="877570" y="33273"/>
                  </a:lnTo>
                  <a:lnTo>
                    <a:pt x="883306" y="24556"/>
                  </a:lnTo>
                  <a:lnTo>
                    <a:pt x="888698" y="16113"/>
                  </a:lnTo>
                  <a:lnTo>
                    <a:pt x="893732" y="7931"/>
                  </a:lnTo>
                  <a:lnTo>
                    <a:pt x="898398" y="0"/>
                  </a:lnTo>
                  <a:lnTo>
                    <a:pt x="907680" y="93"/>
                  </a:lnTo>
                  <a:lnTo>
                    <a:pt x="917416" y="174"/>
                  </a:lnTo>
                  <a:lnTo>
                    <a:pt x="927580" y="232"/>
                  </a:lnTo>
                  <a:lnTo>
                    <a:pt x="938149" y="253"/>
                  </a:lnTo>
                  <a:lnTo>
                    <a:pt x="945838" y="232"/>
                  </a:lnTo>
                  <a:lnTo>
                    <a:pt x="954992" y="174"/>
                  </a:lnTo>
                  <a:lnTo>
                    <a:pt x="965598" y="93"/>
                  </a:lnTo>
                  <a:lnTo>
                    <a:pt x="977646" y="0"/>
                  </a:lnTo>
                  <a:lnTo>
                    <a:pt x="970712" y="9767"/>
                  </a:lnTo>
                  <a:lnTo>
                    <a:pt x="962278" y="21367"/>
                  </a:lnTo>
                  <a:lnTo>
                    <a:pt x="952321" y="34825"/>
                  </a:lnTo>
                  <a:lnTo>
                    <a:pt x="940816" y="50164"/>
                  </a:lnTo>
                  <a:lnTo>
                    <a:pt x="928770" y="66385"/>
                  </a:lnTo>
                  <a:lnTo>
                    <a:pt x="917035" y="82486"/>
                  </a:lnTo>
                  <a:lnTo>
                    <a:pt x="905633" y="98492"/>
                  </a:lnTo>
                  <a:lnTo>
                    <a:pt x="894587" y="114426"/>
                  </a:lnTo>
                  <a:lnTo>
                    <a:pt x="909754" y="139739"/>
                  </a:lnTo>
                  <a:lnTo>
                    <a:pt x="927433" y="168243"/>
                  </a:lnTo>
                  <a:lnTo>
                    <a:pt x="947612" y="199937"/>
                  </a:lnTo>
                  <a:lnTo>
                    <a:pt x="970279" y="234822"/>
                  </a:lnTo>
                  <a:lnTo>
                    <a:pt x="957516" y="234656"/>
                  </a:lnTo>
                  <a:lnTo>
                    <a:pt x="946467" y="234537"/>
                  </a:lnTo>
                  <a:lnTo>
                    <a:pt x="937132" y="234465"/>
                  </a:lnTo>
                  <a:lnTo>
                    <a:pt x="929512" y="234441"/>
                  </a:lnTo>
                  <a:lnTo>
                    <a:pt x="918202" y="234465"/>
                  </a:lnTo>
                  <a:lnTo>
                    <a:pt x="906938" y="234537"/>
                  </a:lnTo>
                  <a:lnTo>
                    <a:pt x="895723" y="234656"/>
                  </a:lnTo>
                  <a:lnTo>
                    <a:pt x="884554" y="234822"/>
                  </a:lnTo>
                  <a:lnTo>
                    <a:pt x="880885" y="227492"/>
                  </a:lnTo>
                  <a:lnTo>
                    <a:pt x="876538" y="219233"/>
                  </a:lnTo>
                  <a:lnTo>
                    <a:pt x="871499" y="210069"/>
                  </a:lnTo>
                  <a:lnTo>
                    <a:pt x="865758" y="200025"/>
                  </a:lnTo>
                  <a:lnTo>
                    <a:pt x="859875" y="189666"/>
                  </a:lnTo>
                  <a:lnTo>
                    <a:pt x="854408" y="179736"/>
                  </a:lnTo>
                  <a:lnTo>
                    <a:pt x="849346" y="170235"/>
                  </a:lnTo>
                  <a:lnTo>
                    <a:pt x="844676" y="161162"/>
                  </a:lnTo>
                  <a:lnTo>
                    <a:pt x="840795" y="167782"/>
                  </a:lnTo>
                  <a:lnTo>
                    <a:pt x="835818" y="175640"/>
                  </a:lnTo>
                  <a:lnTo>
                    <a:pt x="829746" y="184737"/>
                  </a:lnTo>
                  <a:lnTo>
                    <a:pt x="822578" y="195071"/>
                  </a:lnTo>
                  <a:lnTo>
                    <a:pt x="815175" y="205765"/>
                  </a:lnTo>
                  <a:lnTo>
                    <a:pt x="808212" y="215947"/>
                  </a:lnTo>
                  <a:lnTo>
                    <a:pt x="801701" y="225629"/>
                  </a:lnTo>
                  <a:lnTo>
                    <a:pt x="795654" y="234822"/>
                  </a:lnTo>
                  <a:lnTo>
                    <a:pt x="783728" y="234656"/>
                  </a:lnTo>
                  <a:lnTo>
                    <a:pt x="773112" y="234537"/>
                  </a:lnTo>
                  <a:lnTo>
                    <a:pt x="763829" y="234465"/>
                  </a:lnTo>
                  <a:lnTo>
                    <a:pt x="755903" y="234441"/>
                  </a:lnTo>
                  <a:lnTo>
                    <a:pt x="732027" y="234695"/>
                  </a:lnTo>
                  <a:lnTo>
                    <a:pt x="723391" y="234822"/>
                  </a:lnTo>
                  <a:lnTo>
                    <a:pt x="714375" y="234822"/>
                  </a:lnTo>
                  <a:lnTo>
                    <a:pt x="691388" y="234441"/>
                  </a:lnTo>
                  <a:lnTo>
                    <a:pt x="680077" y="234465"/>
                  </a:lnTo>
                  <a:lnTo>
                    <a:pt x="668813" y="234537"/>
                  </a:lnTo>
                  <a:lnTo>
                    <a:pt x="657598" y="234656"/>
                  </a:lnTo>
                  <a:lnTo>
                    <a:pt x="646429" y="234822"/>
                  </a:lnTo>
                  <a:lnTo>
                    <a:pt x="642760" y="227492"/>
                  </a:lnTo>
                  <a:lnTo>
                    <a:pt x="638413" y="219233"/>
                  </a:lnTo>
                  <a:lnTo>
                    <a:pt x="633374" y="210069"/>
                  </a:lnTo>
                  <a:lnTo>
                    <a:pt x="627633" y="200025"/>
                  </a:lnTo>
                  <a:lnTo>
                    <a:pt x="621750" y="189666"/>
                  </a:lnTo>
                  <a:lnTo>
                    <a:pt x="616283" y="179736"/>
                  </a:lnTo>
                  <a:lnTo>
                    <a:pt x="611221" y="170235"/>
                  </a:lnTo>
                  <a:lnTo>
                    <a:pt x="606551" y="161162"/>
                  </a:lnTo>
                  <a:lnTo>
                    <a:pt x="602670" y="167782"/>
                  </a:lnTo>
                  <a:lnTo>
                    <a:pt x="597693" y="175640"/>
                  </a:lnTo>
                  <a:lnTo>
                    <a:pt x="591621" y="184737"/>
                  </a:lnTo>
                  <a:lnTo>
                    <a:pt x="584453" y="195071"/>
                  </a:lnTo>
                  <a:lnTo>
                    <a:pt x="577050" y="205765"/>
                  </a:lnTo>
                  <a:lnTo>
                    <a:pt x="570087" y="215947"/>
                  </a:lnTo>
                  <a:lnTo>
                    <a:pt x="563576" y="225629"/>
                  </a:lnTo>
                  <a:lnTo>
                    <a:pt x="557529" y="234822"/>
                  </a:lnTo>
                  <a:lnTo>
                    <a:pt x="545603" y="234656"/>
                  </a:lnTo>
                  <a:lnTo>
                    <a:pt x="534987" y="234537"/>
                  </a:lnTo>
                  <a:lnTo>
                    <a:pt x="525704" y="234465"/>
                  </a:lnTo>
                  <a:lnTo>
                    <a:pt x="517778" y="234441"/>
                  </a:lnTo>
                  <a:lnTo>
                    <a:pt x="493902" y="234695"/>
                  </a:lnTo>
                  <a:lnTo>
                    <a:pt x="485266" y="234822"/>
                  </a:lnTo>
                  <a:lnTo>
                    <a:pt x="476250" y="234822"/>
                  </a:lnTo>
                  <a:lnTo>
                    <a:pt x="453263" y="234441"/>
                  </a:lnTo>
                  <a:lnTo>
                    <a:pt x="441952" y="234465"/>
                  </a:lnTo>
                  <a:lnTo>
                    <a:pt x="430688" y="234537"/>
                  </a:lnTo>
                  <a:lnTo>
                    <a:pt x="419473" y="234656"/>
                  </a:lnTo>
                  <a:lnTo>
                    <a:pt x="408304" y="234822"/>
                  </a:lnTo>
                  <a:lnTo>
                    <a:pt x="404635" y="227492"/>
                  </a:lnTo>
                  <a:lnTo>
                    <a:pt x="400288" y="219233"/>
                  </a:lnTo>
                  <a:lnTo>
                    <a:pt x="395249" y="210069"/>
                  </a:lnTo>
                  <a:lnTo>
                    <a:pt x="389508" y="200025"/>
                  </a:lnTo>
                  <a:lnTo>
                    <a:pt x="383625" y="189666"/>
                  </a:lnTo>
                  <a:lnTo>
                    <a:pt x="378158" y="179736"/>
                  </a:lnTo>
                  <a:lnTo>
                    <a:pt x="373096" y="170235"/>
                  </a:lnTo>
                  <a:lnTo>
                    <a:pt x="368426" y="161162"/>
                  </a:lnTo>
                  <a:lnTo>
                    <a:pt x="364545" y="167782"/>
                  </a:lnTo>
                  <a:lnTo>
                    <a:pt x="359568" y="175640"/>
                  </a:lnTo>
                  <a:lnTo>
                    <a:pt x="353496" y="184737"/>
                  </a:lnTo>
                  <a:lnTo>
                    <a:pt x="346328" y="195071"/>
                  </a:lnTo>
                  <a:lnTo>
                    <a:pt x="338925" y="205765"/>
                  </a:lnTo>
                  <a:lnTo>
                    <a:pt x="331962" y="215947"/>
                  </a:lnTo>
                  <a:lnTo>
                    <a:pt x="325451" y="225629"/>
                  </a:lnTo>
                  <a:lnTo>
                    <a:pt x="319404" y="234822"/>
                  </a:lnTo>
                  <a:lnTo>
                    <a:pt x="307478" y="234656"/>
                  </a:lnTo>
                  <a:lnTo>
                    <a:pt x="296862" y="234537"/>
                  </a:lnTo>
                  <a:lnTo>
                    <a:pt x="287579" y="234465"/>
                  </a:lnTo>
                  <a:lnTo>
                    <a:pt x="279653" y="234441"/>
                  </a:lnTo>
                  <a:lnTo>
                    <a:pt x="255777" y="234695"/>
                  </a:lnTo>
                  <a:lnTo>
                    <a:pt x="247141" y="234822"/>
                  </a:lnTo>
                  <a:lnTo>
                    <a:pt x="238125" y="234822"/>
                  </a:lnTo>
                  <a:lnTo>
                    <a:pt x="215137" y="234441"/>
                  </a:lnTo>
                  <a:lnTo>
                    <a:pt x="203827" y="234465"/>
                  </a:lnTo>
                  <a:lnTo>
                    <a:pt x="192563" y="234537"/>
                  </a:lnTo>
                  <a:lnTo>
                    <a:pt x="181348" y="234656"/>
                  </a:lnTo>
                  <a:lnTo>
                    <a:pt x="170179" y="234822"/>
                  </a:lnTo>
                  <a:lnTo>
                    <a:pt x="166510" y="227492"/>
                  </a:lnTo>
                  <a:lnTo>
                    <a:pt x="162163" y="219233"/>
                  </a:lnTo>
                  <a:lnTo>
                    <a:pt x="157124" y="210069"/>
                  </a:lnTo>
                  <a:lnTo>
                    <a:pt x="151383" y="200025"/>
                  </a:lnTo>
                  <a:lnTo>
                    <a:pt x="145500" y="189666"/>
                  </a:lnTo>
                  <a:lnTo>
                    <a:pt x="140033" y="179736"/>
                  </a:lnTo>
                  <a:lnTo>
                    <a:pt x="134971" y="170235"/>
                  </a:lnTo>
                  <a:lnTo>
                    <a:pt x="130301" y="161162"/>
                  </a:lnTo>
                  <a:lnTo>
                    <a:pt x="126420" y="167782"/>
                  </a:lnTo>
                  <a:lnTo>
                    <a:pt x="121443" y="175640"/>
                  </a:lnTo>
                  <a:lnTo>
                    <a:pt x="115371" y="184737"/>
                  </a:lnTo>
                  <a:lnTo>
                    <a:pt x="108203" y="195071"/>
                  </a:lnTo>
                  <a:lnTo>
                    <a:pt x="100800" y="205765"/>
                  </a:lnTo>
                  <a:lnTo>
                    <a:pt x="93837" y="215947"/>
                  </a:lnTo>
                  <a:lnTo>
                    <a:pt x="87326" y="225629"/>
                  </a:lnTo>
                  <a:lnTo>
                    <a:pt x="81279" y="234822"/>
                  </a:lnTo>
                  <a:lnTo>
                    <a:pt x="69353" y="234656"/>
                  </a:lnTo>
                  <a:lnTo>
                    <a:pt x="58737" y="234537"/>
                  </a:lnTo>
                  <a:lnTo>
                    <a:pt x="49454" y="234465"/>
                  </a:lnTo>
                  <a:lnTo>
                    <a:pt x="41528" y="234441"/>
                  </a:lnTo>
                  <a:lnTo>
                    <a:pt x="32861" y="234465"/>
                  </a:lnTo>
                  <a:lnTo>
                    <a:pt x="23050" y="234537"/>
                  </a:lnTo>
                  <a:lnTo>
                    <a:pt x="12096" y="234656"/>
                  </a:lnTo>
                  <a:lnTo>
                    <a:pt x="0" y="234822"/>
                  </a:lnTo>
                  <a:lnTo>
                    <a:pt x="10624" y="221249"/>
                  </a:lnTo>
                  <a:lnTo>
                    <a:pt x="35111" y="189245"/>
                  </a:lnTo>
                  <a:lnTo>
                    <a:pt x="62595" y="152552"/>
                  </a:lnTo>
                  <a:lnTo>
                    <a:pt x="93599" y="109600"/>
                  </a:lnTo>
                  <a:lnTo>
                    <a:pt x="73278" y="75310"/>
                  </a:lnTo>
                  <a:lnTo>
                    <a:pt x="39750" y="22605"/>
                  </a:lnTo>
                  <a:lnTo>
                    <a:pt x="36492" y="17466"/>
                  </a:lnTo>
                  <a:lnTo>
                    <a:pt x="33020" y="11969"/>
                  </a:lnTo>
                  <a:lnTo>
                    <a:pt x="29356" y="6139"/>
                  </a:lnTo>
                  <a:lnTo>
                    <a:pt x="25526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7439025" y="95250"/>
            <a:ext cx="2228850" cy="2114550"/>
            <a:chOff x="7439025" y="95250"/>
            <a:chExt cx="2228850" cy="2114550"/>
          </a:xfrm>
        </p:grpSpPr>
        <p:sp>
          <p:nvSpPr>
            <p:cNvPr id="17" name="object 17"/>
            <p:cNvSpPr/>
            <p:nvPr/>
          </p:nvSpPr>
          <p:spPr>
            <a:xfrm>
              <a:off x="7467600" y="1238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467600" y="1238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7658100" y="34290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21" y="4679"/>
                  </a:lnTo>
                  <a:lnTo>
                    <a:pt x="140589" y="18099"/>
                  </a:lnTo>
                  <a:lnTo>
                    <a:pt x="101475" y="39333"/>
                  </a:lnTo>
                  <a:lnTo>
                    <a:pt x="67405" y="67452"/>
                  </a:lnTo>
                  <a:lnTo>
                    <a:pt x="39299" y="101531"/>
                  </a:lnTo>
                  <a:lnTo>
                    <a:pt x="18081" y="140642"/>
                  </a:lnTo>
                  <a:lnTo>
                    <a:pt x="4674" y="183858"/>
                  </a:lnTo>
                  <a:lnTo>
                    <a:pt x="0" y="230250"/>
                  </a:lnTo>
                  <a:lnTo>
                    <a:pt x="0" y="1150874"/>
                  </a:lnTo>
                  <a:lnTo>
                    <a:pt x="4674" y="1197266"/>
                  </a:lnTo>
                  <a:lnTo>
                    <a:pt x="18081" y="1240482"/>
                  </a:lnTo>
                  <a:lnTo>
                    <a:pt x="39299" y="1279593"/>
                  </a:lnTo>
                  <a:lnTo>
                    <a:pt x="67405" y="1313672"/>
                  </a:lnTo>
                  <a:lnTo>
                    <a:pt x="101475" y="1341791"/>
                  </a:lnTo>
                  <a:lnTo>
                    <a:pt x="140589" y="1363025"/>
                  </a:lnTo>
                  <a:lnTo>
                    <a:pt x="183821" y="1376445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5"/>
                  </a:lnTo>
                  <a:lnTo>
                    <a:pt x="1659635" y="1363025"/>
                  </a:lnTo>
                  <a:lnTo>
                    <a:pt x="1698749" y="1341791"/>
                  </a:lnTo>
                  <a:lnTo>
                    <a:pt x="1732819" y="1313672"/>
                  </a:lnTo>
                  <a:lnTo>
                    <a:pt x="1760925" y="1279593"/>
                  </a:lnTo>
                  <a:lnTo>
                    <a:pt x="1782143" y="1240482"/>
                  </a:lnTo>
                  <a:lnTo>
                    <a:pt x="1795550" y="1197266"/>
                  </a:lnTo>
                  <a:lnTo>
                    <a:pt x="1800225" y="1150874"/>
                  </a:lnTo>
                  <a:lnTo>
                    <a:pt x="1800225" y="230250"/>
                  </a:lnTo>
                  <a:lnTo>
                    <a:pt x="1795550" y="183858"/>
                  </a:lnTo>
                  <a:lnTo>
                    <a:pt x="1782143" y="140642"/>
                  </a:lnTo>
                  <a:lnTo>
                    <a:pt x="1760925" y="101531"/>
                  </a:lnTo>
                  <a:lnTo>
                    <a:pt x="1732819" y="67452"/>
                  </a:lnTo>
                  <a:lnTo>
                    <a:pt x="1698749" y="39333"/>
                  </a:lnTo>
                  <a:lnTo>
                    <a:pt x="1659635" y="18099"/>
                  </a:lnTo>
                  <a:lnTo>
                    <a:pt x="1616403" y="4679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658100" y="34290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4" y="183858"/>
                  </a:lnTo>
                  <a:lnTo>
                    <a:pt x="18081" y="140642"/>
                  </a:lnTo>
                  <a:lnTo>
                    <a:pt x="39299" y="101531"/>
                  </a:lnTo>
                  <a:lnTo>
                    <a:pt x="67405" y="67452"/>
                  </a:lnTo>
                  <a:lnTo>
                    <a:pt x="101475" y="39333"/>
                  </a:lnTo>
                  <a:lnTo>
                    <a:pt x="140589" y="18099"/>
                  </a:lnTo>
                  <a:lnTo>
                    <a:pt x="183821" y="4679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9"/>
                  </a:lnTo>
                  <a:lnTo>
                    <a:pt x="1659635" y="18099"/>
                  </a:lnTo>
                  <a:lnTo>
                    <a:pt x="1698749" y="39333"/>
                  </a:lnTo>
                  <a:lnTo>
                    <a:pt x="1732819" y="67452"/>
                  </a:lnTo>
                  <a:lnTo>
                    <a:pt x="1760925" y="101531"/>
                  </a:lnTo>
                  <a:lnTo>
                    <a:pt x="1782143" y="140642"/>
                  </a:lnTo>
                  <a:lnTo>
                    <a:pt x="1795550" y="183858"/>
                  </a:lnTo>
                  <a:lnTo>
                    <a:pt x="1800225" y="230250"/>
                  </a:lnTo>
                  <a:lnTo>
                    <a:pt x="1800225" y="1150874"/>
                  </a:lnTo>
                  <a:lnTo>
                    <a:pt x="1795550" y="1197266"/>
                  </a:lnTo>
                  <a:lnTo>
                    <a:pt x="1782143" y="1240482"/>
                  </a:lnTo>
                  <a:lnTo>
                    <a:pt x="1760925" y="1279593"/>
                  </a:lnTo>
                  <a:lnTo>
                    <a:pt x="1732819" y="1313672"/>
                  </a:lnTo>
                  <a:lnTo>
                    <a:pt x="1698749" y="1341791"/>
                  </a:lnTo>
                  <a:lnTo>
                    <a:pt x="1659635" y="1363025"/>
                  </a:lnTo>
                  <a:lnTo>
                    <a:pt x="1616403" y="1376445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21" y="1376445"/>
                  </a:lnTo>
                  <a:lnTo>
                    <a:pt x="140589" y="1363025"/>
                  </a:lnTo>
                  <a:lnTo>
                    <a:pt x="101475" y="1341791"/>
                  </a:lnTo>
                  <a:lnTo>
                    <a:pt x="67405" y="1313672"/>
                  </a:lnTo>
                  <a:lnTo>
                    <a:pt x="39299" y="1279593"/>
                  </a:lnTo>
                  <a:lnTo>
                    <a:pt x="18081" y="1240482"/>
                  </a:lnTo>
                  <a:lnTo>
                    <a:pt x="4674" y="1197266"/>
                  </a:lnTo>
                  <a:lnTo>
                    <a:pt x="0" y="1150874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112379" y="184403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898271" y="0"/>
                  </a:lnTo>
                  <a:lnTo>
                    <a:pt x="888619" y="16113"/>
                  </a:lnTo>
                  <a:lnTo>
                    <a:pt x="866870" y="49434"/>
                  </a:lnTo>
                  <a:lnTo>
                    <a:pt x="858774" y="62737"/>
                  </a:lnTo>
                  <a:lnTo>
                    <a:pt x="851646" y="48704"/>
                  </a:lnTo>
                  <a:lnTo>
                    <a:pt x="832897" y="15525"/>
                  </a:lnTo>
                  <a:lnTo>
                    <a:pt x="824611" y="0"/>
                  </a:lnTo>
                  <a:lnTo>
                    <a:pt x="739775" y="0"/>
                  </a:lnTo>
                  <a:lnTo>
                    <a:pt x="784486" y="70189"/>
                  </a:lnTo>
                  <a:lnTo>
                    <a:pt x="807974" y="109600"/>
                  </a:lnTo>
                  <a:lnTo>
                    <a:pt x="788908" y="136255"/>
                  </a:lnTo>
                  <a:lnTo>
                    <a:pt x="763270" y="170814"/>
                  </a:lnTo>
                  <a:lnTo>
                    <a:pt x="724026" y="222376"/>
                  </a:lnTo>
                  <a:lnTo>
                    <a:pt x="694037" y="175845"/>
                  </a:lnTo>
                  <a:lnTo>
                    <a:pt x="667506" y="133121"/>
                  </a:lnTo>
                  <a:lnTo>
                    <a:pt x="656336" y="114426"/>
                  </a:lnTo>
                  <a:lnTo>
                    <a:pt x="667454" y="98492"/>
                  </a:lnTo>
                  <a:lnTo>
                    <a:pt x="690643" y="66385"/>
                  </a:lnTo>
                  <a:lnTo>
                    <a:pt x="714142" y="34825"/>
                  </a:lnTo>
                  <a:lnTo>
                    <a:pt x="739521" y="0"/>
                  </a:lnTo>
                  <a:lnTo>
                    <a:pt x="660146" y="0"/>
                  </a:lnTo>
                  <a:lnTo>
                    <a:pt x="650494" y="16113"/>
                  </a:lnTo>
                  <a:lnTo>
                    <a:pt x="628745" y="49434"/>
                  </a:lnTo>
                  <a:lnTo>
                    <a:pt x="620649" y="62737"/>
                  </a:lnTo>
                  <a:lnTo>
                    <a:pt x="613521" y="48704"/>
                  </a:lnTo>
                  <a:lnTo>
                    <a:pt x="594772" y="15525"/>
                  </a:lnTo>
                  <a:lnTo>
                    <a:pt x="586486" y="0"/>
                  </a:lnTo>
                  <a:lnTo>
                    <a:pt x="501650" y="0"/>
                  </a:lnTo>
                  <a:lnTo>
                    <a:pt x="546361" y="70189"/>
                  </a:lnTo>
                  <a:lnTo>
                    <a:pt x="569849" y="109600"/>
                  </a:lnTo>
                  <a:lnTo>
                    <a:pt x="550783" y="136255"/>
                  </a:lnTo>
                  <a:lnTo>
                    <a:pt x="525145" y="170814"/>
                  </a:lnTo>
                  <a:lnTo>
                    <a:pt x="485901" y="222376"/>
                  </a:lnTo>
                  <a:lnTo>
                    <a:pt x="455912" y="175845"/>
                  </a:lnTo>
                  <a:lnTo>
                    <a:pt x="429381" y="133121"/>
                  </a:lnTo>
                  <a:lnTo>
                    <a:pt x="418211" y="114426"/>
                  </a:lnTo>
                  <a:lnTo>
                    <a:pt x="429329" y="98492"/>
                  </a:lnTo>
                  <a:lnTo>
                    <a:pt x="452518" y="66385"/>
                  </a:lnTo>
                  <a:lnTo>
                    <a:pt x="476017" y="34825"/>
                  </a:lnTo>
                  <a:lnTo>
                    <a:pt x="501396" y="0"/>
                  </a:lnTo>
                  <a:lnTo>
                    <a:pt x="422021" y="0"/>
                  </a:lnTo>
                  <a:lnTo>
                    <a:pt x="412369" y="16113"/>
                  </a:lnTo>
                  <a:lnTo>
                    <a:pt x="390620" y="49434"/>
                  </a:lnTo>
                  <a:lnTo>
                    <a:pt x="382524" y="62737"/>
                  </a:lnTo>
                  <a:lnTo>
                    <a:pt x="375396" y="48704"/>
                  </a:lnTo>
                  <a:lnTo>
                    <a:pt x="356647" y="15525"/>
                  </a:lnTo>
                  <a:lnTo>
                    <a:pt x="348361" y="0"/>
                  </a:lnTo>
                  <a:lnTo>
                    <a:pt x="263525" y="0"/>
                  </a:lnTo>
                  <a:lnTo>
                    <a:pt x="308236" y="70189"/>
                  </a:lnTo>
                  <a:lnTo>
                    <a:pt x="331724" y="109600"/>
                  </a:lnTo>
                  <a:lnTo>
                    <a:pt x="312658" y="136255"/>
                  </a:lnTo>
                  <a:lnTo>
                    <a:pt x="287020" y="170814"/>
                  </a:lnTo>
                  <a:lnTo>
                    <a:pt x="247776" y="222376"/>
                  </a:lnTo>
                  <a:lnTo>
                    <a:pt x="217787" y="175845"/>
                  </a:lnTo>
                  <a:lnTo>
                    <a:pt x="191256" y="133121"/>
                  </a:lnTo>
                  <a:lnTo>
                    <a:pt x="180086" y="114426"/>
                  </a:lnTo>
                  <a:lnTo>
                    <a:pt x="191204" y="98492"/>
                  </a:lnTo>
                  <a:lnTo>
                    <a:pt x="214393" y="66385"/>
                  </a:lnTo>
                  <a:lnTo>
                    <a:pt x="237892" y="34825"/>
                  </a:lnTo>
                  <a:lnTo>
                    <a:pt x="263271" y="0"/>
                  </a:lnTo>
                  <a:lnTo>
                    <a:pt x="183896" y="0"/>
                  </a:lnTo>
                  <a:lnTo>
                    <a:pt x="174244" y="16113"/>
                  </a:lnTo>
                  <a:lnTo>
                    <a:pt x="152495" y="49434"/>
                  </a:lnTo>
                  <a:lnTo>
                    <a:pt x="144399" y="62737"/>
                  </a:lnTo>
                  <a:lnTo>
                    <a:pt x="137271" y="48704"/>
                  </a:lnTo>
                  <a:lnTo>
                    <a:pt x="118522" y="15525"/>
                  </a:lnTo>
                  <a:lnTo>
                    <a:pt x="110236" y="0"/>
                  </a:lnTo>
                  <a:lnTo>
                    <a:pt x="25400" y="0"/>
                  </a:lnTo>
                  <a:lnTo>
                    <a:pt x="70111" y="70189"/>
                  </a:lnTo>
                  <a:lnTo>
                    <a:pt x="93599" y="109600"/>
                  </a:lnTo>
                  <a:lnTo>
                    <a:pt x="84881" y="121933"/>
                  </a:lnTo>
                  <a:lnTo>
                    <a:pt x="62541" y="152552"/>
                  </a:lnTo>
                  <a:lnTo>
                    <a:pt x="22304" y="206057"/>
                  </a:lnTo>
                  <a:lnTo>
                    <a:pt x="0" y="234823"/>
                  </a:lnTo>
                  <a:lnTo>
                    <a:pt x="22986" y="234537"/>
                  </a:lnTo>
                  <a:lnTo>
                    <a:pt x="81152" y="234823"/>
                  </a:lnTo>
                  <a:lnTo>
                    <a:pt x="121348" y="175641"/>
                  </a:lnTo>
                  <a:lnTo>
                    <a:pt x="130301" y="161162"/>
                  </a:lnTo>
                  <a:lnTo>
                    <a:pt x="140033" y="179736"/>
                  </a:lnTo>
                  <a:lnTo>
                    <a:pt x="162115" y="219233"/>
                  </a:lnTo>
                  <a:lnTo>
                    <a:pt x="170179" y="234823"/>
                  </a:lnTo>
                  <a:lnTo>
                    <a:pt x="203755" y="234465"/>
                  </a:lnTo>
                  <a:lnTo>
                    <a:pt x="247015" y="234823"/>
                  </a:lnTo>
                  <a:lnTo>
                    <a:pt x="279526" y="234442"/>
                  </a:lnTo>
                  <a:lnTo>
                    <a:pt x="319277" y="234823"/>
                  </a:lnTo>
                  <a:lnTo>
                    <a:pt x="359473" y="175641"/>
                  </a:lnTo>
                  <a:lnTo>
                    <a:pt x="368426" y="161162"/>
                  </a:lnTo>
                  <a:lnTo>
                    <a:pt x="378158" y="179736"/>
                  </a:lnTo>
                  <a:lnTo>
                    <a:pt x="400240" y="219233"/>
                  </a:lnTo>
                  <a:lnTo>
                    <a:pt x="408304" y="234823"/>
                  </a:lnTo>
                  <a:lnTo>
                    <a:pt x="441880" y="234465"/>
                  </a:lnTo>
                  <a:lnTo>
                    <a:pt x="485140" y="234823"/>
                  </a:lnTo>
                  <a:lnTo>
                    <a:pt x="517651" y="234442"/>
                  </a:lnTo>
                  <a:lnTo>
                    <a:pt x="557402" y="234823"/>
                  </a:lnTo>
                  <a:lnTo>
                    <a:pt x="597598" y="175641"/>
                  </a:lnTo>
                  <a:lnTo>
                    <a:pt x="606551" y="161162"/>
                  </a:lnTo>
                  <a:lnTo>
                    <a:pt x="616283" y="179736"/>
                  </a:lnTo>
                  <a:lnTo>
                    <a:pt x="638365" y="219233"/>
                  </a:lnTo>
                  <a:lnTo>
                    <a:pt x="646429" y="234823"/>
                  </a:lnTo>
                  <a:lnTo>
                    <a:pt x="680005" y="234465"/>
                  </a:lnTo>
                  <a:lnTo>
                    <a:pt x="723265" y="234823"/>
                  </a:lnTo>
                  <a:lnTo>
                    <a:pt x="755776" y="234442"/>
                  </a:lnTo>
                  <a:lnTo>
                    <a:pt x="795527" y="234823"/>
                  </a:lnTo>
                  <a:lnTo>
                    <a:pt x="835723" y="175641"/>
                  </a:lnTo>
                  <a:lnTo>
                    <a:pt x="844676" y="161162"/>
                  </a:lnTo>
                  <a:lnTo>
                    <a:pt x="854408" y="179736"/>
                  </a:lnTo>
                  <a:lnTo>
                    <a:pt x="876490" y="219233"/>
                  </a:lnTo>
                  <a:lnTo>
                    <a:pt x="884554" y="234823"/>
                  </a:lnTo>
                  <a:lnTo>
                    <a:pt x="906843" y="234537"/>
                  </a:lnTo>
                  <a:lnTo>
                    <a:pt x="970279" y="234823"/>
                  </a:lnTo>
                  <a:lnTo>
                    <a:pt x="947610" y="199937"/>
                  </a:lnTo>
                  <a:lnTo>
                    <a:pt x="927417" y="168243"/>
                  </a:lnTo>
                  <a:lnTo>
                    <a:pt x="909701" y="139739"/>
                  </a:lnTo>
                  <a:lnTo>
                    <a:pt x="894461" y="114426"/>
                  </a:lnTo>
                  <a:lnTo>
                    <a:pt x="905579" y="98492"/>
                  </a:lnTo>
                  <a:lnTo>
                    <a:pt x="928768" y="66385"/>
                  </a:lnTo>
                  <a:lnTo>
                    <a:pt x="952267" y="34825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112379" y="184403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93"/>
                  </a:lnTo>
                  <a:lnTo>
                    <a:pt x="47894" y="174"/>
                  </a:lnTo>
                  <a:lnTo>
                    <a:pt x="59314" y="232"/>
                  </a:lnTo>
                  <a:lnTo>
                    <a:pt x="70866" y="254"/>
                  </a:lnTo>
                  <a:lnTo>
                    <a:pt x="80250" y="232"/>
                  </a:lnTo>
                  <a:lnTo>
                    <a:pt x="89931" y="174"/>
                  </a:lnTo>
                  <a:lnTo>
                    <a:pt x="99923" y="93"/>
                  </a:lnTo>
                  <a:lnTo>
                    <a:pt x="110236" y="0"/>
                  </a:lnTo>
                  <a:lnTo>
                    <a:pt x="114212" y="7596"/>
                  </a:lnTo>
                  <a:lnTo>
                    <a:pt x="118522" y="15525"/>
                  </a:lnTo>
                  <a:lnTo>
                    <a:pt x="123166" y="23788"/>
                  </a:lnTo>
                  <a:lnTo>
                    <a:pt x="128143" y="32385"/>
                  </a:lnTo>
                  <a:lnTo>
                    <a:pt x="132951" y="40842"/>
                  </a:lnTo>
                  <a:lnTo>
                    <a:pt x="137271" y="48704"/>
                  </a:lnTo>
                  <a:lnTo>
                    <a:pt x="141091" y="55995"/>
                  </a:lnTo>
                  <a:lnTo>
                    <a:pt x="144399" y="62737"/>
                  </a:lnTo>
                  <a:lnTo>
                    <a:pt x="148137" y="56455"/>
                  </a:lnTo>
                  <a:lnTo>
                    <a:pt x="152495" y="49434"/>
                  </a:lnTo>
                  <a:lnTo>
                    <a:pt x="157472" y="41699"/>
                  </a:lnTo>
                  <a:lnTo>
                    <a:pt x="163068" y="33274"/>
                  </a:lnTo>
                  <a:lnTo>
                    <a:pt x="168858" y="24556"/>
                  </a:lnTo>
                  <a:lnTo>
                    <a:pt x="174244" y="16113"/>
                  </a:lnTo>
                  <a:lnTo>
                    <a:pt x="179248" y="7931"/>
                  </a:lnTo>
                  <a:lnTo>
                    <a:pt x="183896" y="0"/>
                  </a:lnTo>
                  <a:lnTo>
                    <a:pt x="193232" y="93"/>
                  </a:lnTo>
                  <a:lnTo>
                    <a:pt x="202961" y="174"/>
                  </a:lnTo>
                  <a:lnTo>
                    <a:pt x="213096" y="232"/>
                  </a:lnTo>
                  <a:lnTo>
                    <a:pt x="223647" y="254"/>
                  </a:lnTo>
                  <a:lnTo>
                    <a:pt x="231338" y="232"/>
                  </a:lnTo>
                  <a:lnTo>
                    <a:pt x="240506" y="174"/>
                  </a:lnTo>
                  <a:lnTo>
                    <a:pt x="251150" y="93"/>
                  </a:lnTo>
                  <a:lnTo>
                    <a:pt x="263271" y="0"/>
                  </a:lnTo>
                  <a:lnTo>
                    <a:pt x="256319" y="9767"/>
                  </a:lnTo>
                  <a:lnTo>
                    <a:pt x="247856" y="21367"/>
                  </a:lnTo>
                  <a:lnTo>
                    <a:pt x="237892" y="34825"/>
                  </a:lnTo>
                  <a:lnTo>
                    <a:pt x="226441" y="50164"/>
                  </a:lnTo>
                  <a:lnTo>
                    <a:pt x="214393" y="66385"/>
                  </a:lnTo>
                  <a:lnTo>
                    <a:pt x="202644" y="82486"/>
                  </a:lnTo>
                  <a:lnTo>
                    <a:pt x="191204" y="98492"/>
                  </a:lnTo>
                  <a:lnTo>
                    <a:pt x="180086" y="114426"/>
                  </a:lnTo>
                  <a:lnTo>
                    <a:pt x="191256" y="133121"/>
                  </a:lnTo>
                  <a:lnTo>
                    <a:pt x="203819" y="153590"/>
                  </a:lnTo>
                  <a:lnTo>
                    <a:pt x="217787" y="175845"/>
                  </a:lnTo>
                  <a:lnTo>
                    <a:pt x="233172" y="199898"/>
                  </a:lnTo>
                  <a:lnTo>
                    <a:pt x="247776" y="222376"/>
                  </a:lnTo>
                  <a:lnTo>
                    <a:pt x="260350" y="206121"/>
                  </a:lnTo>
                  <a:lnTo>
                    <a:pt x="266660" y="197907"/>
                  </a:lnTo>
                  <a:lnTo>
                    <a:pt x="273208" y="189277"/>
                  </a:lnTo>
                  <a:lnTo>
                    <a:pt x="279995" y="180242"/>
                  </a:lnTo>
                  <a:lnTo>
                    <a:pt x="287020" y="170814"/>
                  </a:lnTo>
                  <a:lnTo>
                    <a:pt x="300666" y="152552"/>
                  </a:lnTo>
                  <a:lnTo>
                    <a:pt x="312658" y="136255"/>
                  </a:lnTo>
                  <a:lnTo>
                    <a:pt x="323006" y="121933"/>
                  </a:lnTo>
                  <a:lnTo>
                    <a:pt x="331724" y="109600"/>
                  </a:lnTo>
                  <a:lnTo>
                    <a:pt x="311403" y="75311"/>
                  </a:lnTo>
                  <a:lnTo>
                    <a:pt x="277875" y="22606"/>
                  </a:lnTo>
                  <a:lnTo>
                    <a:pt x="274562" y="17466"/>
                  </a:lnTo>
                  <a:lnTo>
                    <a:pt x="271081" y="11969"/>
                  </a:lnTo>
                  <a:lnTo>
                    <a:pt x="267410" y="6139"/>
                  </a:lnTo>
                  <a:lnTo>
                    <a:pt x="263525" y="0"/>
                  </a:lnTo>
                  <a:lnTo>
                    <a:pt x="274718" y="93"/>
                  </a:lnTo>
                  <a:lnTo>
                    <a:pt x="286019" y="174"/>
                  </a:lnTo>
                  <a:lnTo>
                    <a:pt x="297439" y="232"/>
                  </a:lnTo>
                  <a:lnTo>
                    <a:pt x="308991" y="254"/>
                  </a:lnTo>
                  <a:lnTo>
                    <a:pt x="318375" y="232"/>
                  </a:lnTo>
                  <a:lnTo>
                    <a:pt x="328056" y="174"/>
                  </a:lnTo>
                  <a:lnTo>
                    <a:pt x="338048" y="93"/>
                  </a:lnTo>
                  <a:lnTo>
                    <a:pt x="348361" y="0"/>
                  </a:lnTo>
                  <a:lnTo>
                    <a:pt x="352337" y="7596"/>
                  </a:lnTo>
                  <a:lnTo>
                    <a:pt x="356647" y="15525"/>
                  </a:lnTo>
                  <a:lnTo>
                    <a:pt x="361291" y="23788"/>
                  </a:lnTo>
                  <a:lnTo>
                    <a:pt x="366268" y="32385"/>
                  </a:lnTo>
                  <a:lnTo>
                    <a:pt x="371076" y="40842"/>
                  </a:lnTo>
                  <a:lnTo>
                    <a:pt x="375396" y="48704"/>
                  </a:lnTo>
                  <a:lnTo>
                    <a:pt x="379216" y="55995"/>
                  </a:lnTo>
                  <a:lnTo>
                    <a:pt x="382524" y="62737"/>
                  </a:lnTo>
                  <a:lnTo>
                    <a:pt x="386262" y="56455"/>
                  </a:lnTo>
                  <a:lnTo>
                    <a:pt x="390620" y="49434"/>
                  </a:lnTo>
                  <a:lnTo>
                    <a:pt x="395597" y="41699"/>
                  </a:lnTo>
                  <a:lnTo>
                    <a:pt x="401193" y="33274"/>
                  </a:lnTo>
                  <a:lnTo>
                    <a:pt x="406983" y="24556"/>
                  </a:lnTo>
                  <a:lnTo>
                    <a:pt x="412369" y="16113"/>
                  </a:lnTo>
                  <a:lnTo>
                    <a:pt x="417373" y="7931"/>
                  </a:lnTo>
                  <a:lnTo>
                    <a:pt x="422021" y="0"/>
                  </a:lnTo>
                  <a:lnTo>
                    <a:pt x="431357" y="93"/>
                  </a:lnTo>
                  <a:lnTo>
                    <a:pt x="441086" y="174"/>
                  </a:lnTo>
                  <a:lnTo>
                    <a:pt x="451221" y="232"/>
                  </a:lnTo>
                  <a:lnTo>
                    <a:pt x="461772" y="254"/>
                  </a:lnTo>
                  <a:lnTo>
                    <a:pt x="469463" y="232"/>
                  </a:lnTo>
                  <a:lnTo>
                    <a:pt x="478631" y="174"/>
                  </a:lnTo>
                  <a:lnTo>
                    <a:pt x="489275" y="93"/>
                  </a:lnTo>
                  <a:lnTo>
                    <a:pt x="501396" y="0"/>
                  </a:lnTo>
                  <a:lnTo>
                    <a:pt x="494444" y="9767"/>
                  </a:lnTo>
                  <a:lnTo>
                    <a:pt x="485981" y="21367"/>
                  </a:lnTo>
                  <a:lnTo>
                    <a:pt x="476017" y="34825"/>
                  </a:lnTo>
                  <a:lnTo>
                    <a:pt x="464566" y="50164"/>
                  </a:lnTo>
                  <a:lnTo>
                    <a:pt x="452518" y="66385"/>
                  </a:lnTo>
                  <a:lnTo>
                    <a:pt x="440769" y="82486"/>
                  </a:lnTo>
                  <a:lnTo>
                    <a:pt x="429329" y="98492"/>
                  </a:lnTo>
                  <a:lnTo>
                    <a:pt x="418211" y="114426"/>
                  </a:lnTo>
                  <a:lnTo>
                    <a:pt x="429381" y="133121"/>
                  </a:lnTo>
                  <a:lnTo>
                    <a:pt x="441944" y="153590"/>
                  </a:lnTo>
                  <a:lnTo>
                    <a:pt x="455912" y="175845"/>
                  </a:lnTo>
                  <a:lnTo>
                    <a:pt x="471297" y="199898"/>
                  </a:lnTo>
                  <a:lnTo>
                    <a:pt x="485901" y="222376"/>
                  </a:lnTo>
                  <a:lnTo>
                    <a:pt x="498475" y="206121"/>
                  </a:lnTo>
                  <a:lnTo>
                    <a:pt x="504785" y="197907"/>
                  </a:lnTo>
                  <a:lnTo>
                    <a:pt x="511333" y="189277"/>
                  </a:lnTo>
                  <a:lnTo>
                    <a:pt x="518120" y="180242"/>
                  </a:lnTo>
                  <a:lnTo>
                    <a:pt x="525145" y="170814"/>
                  </a:lnTo>
                  <a:lnTo>
                    <a:pt x="538791" y="152552"/>
                  </a:lnTo>
                  <a:lnTo>
                    <a:pt x="550783" y="136255"/>
                  </a:lnTo>
                  <a:lnTo>
                    <a:pt x="561131" y="121933"/>
                  </a:lnTo>
                  <a:lnTo>
                    <a:pt x="569849" y="109600"/>
                  </a:lnTo>
                  <a:lnTo>
                    <a:pt x="549528" y="75311"/>
                  </a:lnTo>
                  <a:lnTo>
                    <a:pt x="516000" y="22606"/>
                  </a:lnTo>
                  <a:lnTo>
                    <a:pt x="512687" y="17466"/>
                  </a:lnTo>
                  <a:lnTo>
                    <a:pt x="509206" y="11969"/>
                  </a:lnTo>
                  <a:lnTo>
                    <a:pt x="505535" y="6139"/>
                  </a:lnTo>
                  <a:lnTo>
                    <a:pt x="501650" y="0"/>
                  </a:lnTo>
                  <a:lnTo>
                    <a:pt x="512843" y="93"/>
                  </a:lnTo>
                  <a:lnTo>
                    <a:pt x="524144" y="174"/>
                  </a:lnTo>
                  <a:lnTo>
                    <a:pt x="535564" y="232"/>
                  </a:lnTo>
                  <a:lnTo>
                    <a:pt x="547116" y="254"/>
                  </a:lnTo>
                  <a:lnTo>
                    <a:pt x="556500" y="232"/>
                  </a:lnTo>
                  <a:lnTo>
                    <a:pt x="566181" y="174"/>
                  </a:lnTo>
                  <a:lnTo>
                    <a:pt x="576173" y="93"/>
                  </a:lnTo>
                  <a:lnTo>
                    <a:pt x="586486" y="0"/>
                  </a:lnTo>
                  <a:lnTo>
                    <a:pt x="590462" y="7596"/>
                  </a:lnTo>
                  <a:lnTo>
                    <a:pt x="594772" y="15525"/>
                  </a:lnTo>
                  <a:lnTo>
                    <a:pt x="599416" y="23788"/>
                  </a:lnTo>
                  <a:lnTo>
                    <a:pt x="604393" y="32385"/>
                  </a:lnTo>
                  <a:lnTo>
                    <a:pt x="609201" y="40842"/>
                  </a:lnTo>
                  <a:lnTo>
                    <a:pt x="613521" y="48704"/>
                  </a:lnTo>
                  <a:lnTo>
                    <a:pt x="617341" y="55995"/>
                  </a:lnTo>
                  <a:lnTo>
                    <a:pt x="620649" y="62737"/>
                  </a:lnTo>
                  <a:lnTo>
                    <a:pt x="624387" y="56455"/>
                  </a:lnTo>
                  <a:lnTo>
                    <a:pt x="628745" y="49434"/>
                  </a:lnTo>
                  <a:lnTo>
                    <a:pt x="633722" y="41699"/>
                  </a:lnTo>
                  <a:lnTo>
                    <a:pt x="639318" y="33274"/>
                  </a:lnTo>
                  <a:lnTo>
                    <a:pt x="645108" y="24556"/>
                  </a:lnTo>
                  <a:lnTo>
                    <a:pt x="650494" y="16113"/>
                  </a:lnTo>
                  <a:lnTo>
                    <a:pt x="655498" y="7931"/>
                  </a:lnTo>
                  <a:lnTo>
                    <a:pt x="660146" y="0"/>
                  </a:lnTo>
                  <a:lnTo>
                    <a:pt x="669482" y="93"/>
                  </a:lnTo>
                  <a:lnTo>
                    <a:pt x="679211" y="174"/>
                  </a:lnTo>
                  <a:lnTo>
                    <a:pt x="689346" y="232"/>
                  </a:lnTo>
                  <a:lnTo>
                    <a:pt x="699897" y="254"/>
                  </a:lnTo>
                  <a:lnTo>
                    <a:pt x="707588" y="232"/>
                  </a:lnTo>
                  <a:lnTo>
                    <a:pt x="716756" y="174"/>
                  </a:lnTo>
                  <a:lnTo>
                    <a:pt x="727400" y="93"/>
                  </a:lnTo>
                  <a:lnTo>
                    <a:pt x="739521" y="0"/>
                  </a:lnTo>
                  <a:lnTo>
                    <a:pt x="732569" y="9767"/>
                  </a:lnTo>
                  <a:lnTo>
                    <a:pt x="724106" y="21367"/>
                  </a:lnTo>
                  <a:lnTo>
                    <a:pt x="714142" y="34825"/>
                  </a:lnTo>
                  <a:lnTo>
                    <a:pt x="702691" y="50164"/>
                  </a:lnTo>
                  <a:lnTo>
                    <a:pt x="690643" y="66385"/>
                  </a:lnTo>
                  <a:lnTo>
                    <a:pt x="678894" y="82486"/>
                  </a:lnTo>
                  <a:lnTo>
                    <a:pt x="667454" y="98492"/>
                  </a:lnTo>
                  <a:lnTo>
                    <a:pt x="656336" y="114426"/>
                  </a:lnTo>
                  <a:lnTo>
                    <a:pt x="667506" y="133121"/>
                  </a:lnTo>
                  <a:lnTo>
                    <a:pt x="680069" y="153590"/>
                  </a:lnTo>
                  <a:lnTo>
                    <a:pt x="694037" y="175845"/>
                  </a:lnTo>
                  <a:lnTo>
                    <a:pt x="709422" y="199898"/>
                  </a:lnTo>
                  <a:lnTo>
                    <a:pt x="724026" y="222376"/>
                  </a:lnTo>
                  <a:lnTo>
                    <a:pt x="736600" y="206121"/>
                  </a:lnTo>
                  <a:lnTo>
                    <a:pt x="742910" y="197907"/>
                  </a:lnTo>
                  <a:lnTo>
                    <a:pt x="749458" y="189277"/>
                  </a:lnTo>
                  <a:lnTo>
                    <a:pt x="756245" y="180242"/>
                  </a:lnTo>
                  <a:lnTo>
                    <a:pt x="763270" y="170814"/>
                  </a:lnTo>
                  <a:lnTo>
                    <a:pt x="776916" y="152552"/>
                  </a:lnTo>
                  <a:lnTo>
                    <a:pt x="788908" y="136255"/>
                  </a:lnTo>
                  <a:lnTo>
                    <a:pt x="799256" y="121933"/>
                  </a:lnTo>
                  <a:lnTo>
                    <a:pt x="807974" y="109600"/>
                  </a:lnTo>
                  <a:lnTo>
                    <a:pt x="787653" y="75311"/>
                  </a:lnTo>
                  <a:lnTo>
                    <a:pt x="754126" y="22606"/>
                  </a:lnTo>
                  <a:lnTo>
                    <a:pt x="750812" y="17466"/>
                  </a:lnTo>
                  <a:lnTo>
                    <a:pt x="747331" y="11969"/>
                  </a:lnTo>
                  <a:lnTo>
                    <a:pt x="743660" y="6139"/>
                  </a:lnTo>
                  <a:lnTo>
                    <a:pt x="739775" y="0"/>
                  </a:lnTo>
                  <a:lnTo>
                    <a:pt x="750968" y="93"/>
                  </a:lnTo>
                  <a:lnTo>
                    <a:pt x="762269" y="174"/>
                  </a:lnTo>
                  <a:lnTo>
                    <a:pt x="773689" y="232"/>
                  </a:lnTo>
                  <a:lnTo>
                    <a:pt x="785241" y="254"/>
                  </a:lnTo>
                  <a:lnTo>
                    <a:pt x="794625" y="232"/>
                  </a:lnTo>
                  <a:lnTo>
                    <a:pt x="804306" y="174"/>
                  </a:lnTo>
                  <a:lnTo>
                    <a:pt x="814298" y="93"/>
                  </a:lnTo>
                  <a:lnTo>
                    <a:pt x="824611" y="0"/>
                  </a:lnTo>
                  <a:lnTo>
                    <a:pt x="828587" y="7596"/>
                  </a:lnTo>
                  <a:lnTo>
                    <a:pt x="832897" y="15525"/>
                  </a:lnTo>
                  <a:lnTo>
                    <a:pt x="837541" y="23788"/>
                  </a:lnTo>
                  <a:lnTo>
                    <a:pt x="842518" y="32385"/>
                  </a:lnTo>
                  <a:lnTo>
                    <a:pt x="847326" y="40842"/>
                  </a:lnTo>
                  <a:lnTo>
                    <a:pt x="851646" y="48704"/>
                  </a:lnTo>
                  <a:lnTo>
                    <a:pt x="855466" y="55995"/>
                  </a:lnTo>
                  <a:lnTo>
                    <a:pt x="858774" y="62737"/>
                  </a:lnTo>
                  <a:lnTo>
                    <a:pt x="862512" y="56455"/>
                  </a:lnTo>
                  <a:lnTo>
                    <a:pt x="866870" y="49434"/>
                  </a:lnTo>
                  <a:lnTo>
                    <a:pt x="871847" y="41699"/>
                  </a:lnTo>
                  <a:lnTo>
                    <a:pt x="877443" y="33274"/>
                  </a:lnTo>
                  <a:lnTo>
                    <a:pt x="883233" y="24556"/>
                  </a:lnTo>
                  <a:lnTo>
                    <a:pt x="888619" y="16113"/>
                  </a:lnTo>
                  <a:lnTo>
                    <a:pt x="893623" y="7931"/>
                  </a:lnTo>
                  <a:lnTo>
                    <a:pt x="898271" y="0"/>
                  </a:lnTo>
                  <a:lnTo>
                    <a:pt x="907607" y="93"/>
                  </a:lnTo>
                  <a:lnTo>
                    <a:pt x="917336" y="174"/>
                  </a:lnTo>
                  <a:lnTo>
                    <a:pt x="927471" y="232"/>
                  </a:lnTo>
                  <a:lnTo>
                    <a:pt x="938022" y="254"/>
                  </a:lnTo>
                  <a:lnTo>
                    <a:pt x="945713" y="232"/>
                  </a:lnTo>
                  <a:lnTo>
                    <a:pt x="954881" y="174"/>
                  </a:lnTo>
                  <a:lnTo>
                    <a:pt x="965525" y="93"/>
                  </a:lnTo>
                  <a:lnTo>
                    <a:pt x="977646" y="0"/>
                  </a:lnTo>
                  <a:lnTo>
                    <a:pt x="970694" y="9767"/>
                  </a:lnTo>
                  <a:lnTo>
                    <a:pt x="962231" y="21367"/>
                  </a:lnTo>
                  <a:lnTo>
                    <a:pt x="952267" y="34825"/>
                  </a:lnTo>
                  <a:lnTo>
                    <a:pt x="940816" y="50164"/>
                  </a:lnTo>
                  <a:lnTo>
                    <a:pt x="928768" y="66385"/>
                  </a:lnTo>
                  <a:lnTo>
                    <a:pt x="917019" y="82486"/>
                  </a:lnTo>
                  <a:lnTo>
                    <a:pt x="905579" y="98492"/>
                  </a:lnTo>
                  <a:lnTo>
                    <a:pt x="894461" y="114426"/>
                  </a:lnTo>
                  <a:lnTo>
                    <a:pt x="909701" y="139739"/>
                  </a:lnTo>
                  <a:lnTo>
                    <a:pt x="927417" y="168243"/>
                  </a:lnTo>
                  <a:lnTo>
                    <a:pt x="947610" y="199937"/>
                  </a:lnTo>
                  <a:lnTo>
                    <a:pt x="970279" y="234823"/>
                  </a:lnTo>
                  <a:lnTo>
                    <a:pt x="957516" y="234656"/>
                  </a:lnTo>
                  <a:lnTo>
                    <a:pt x="946467" y="234537"/>
                  </a:lnTo>
                  <a:lnTo>
                    <a:pt x="937132" y="234465"/>
                  </a:lnTo>
                  <a:lnTo>
                    <a:pt x="929513" y="234442"/>
                  </a:lnTo>
                  <a:lnTo>
                    <a:pt x="918130" y="234465"/>
                  </a:lnTo>
                  <a:lnTo>
                    <a:pt x="906843" y="234537"/>
                  </a:lnTo>
                  <a:lnTo>
                    <a:pt x="895651" y="234656"/>
                  </a:lnTo>
                  <a:lnTo>
                    <a:pt x="884554" y="234823"/>
                  </a:lnTo>
                  <a:lnTo>
                    <a:pt x="880868" y="227492"/>
                  </a:lnTo>
                  <a:lnTo>
                    <a:pt x="876490" y="219233"/>
                  </a:lnTo>
                  <a:lnTo>
                    <a:pt x="871446" y="210069"/>
                  </a:lnTo>
                  <a:lnTo>
                    <a:pt x="865759" y="200025"/>
                  </a:lnTo>
                  <a:lnTo>
                    <a:pt x="859875" y="189666"/>
                  </a:lnTo>
                  <a:lnTo>
                    <a:pt x="854408" y="179736"/>
                  </a:lnTo>
                  <a:lnTo>
                    <a:pt x="849346" y="170235"/>
                  </a:lnTo>
                  <a:lnTo>
                    <a:pt x="844676" y="161162"/>
                  </a:lnTo>
                  <a:lnTo>
                    <a:pt x="840724" y="167782"/>
                  </a:lnTo>
                  <a:lnTo>
                    <a:pt x="835723" y="175641"/>
                  </a:lnTo>
                  <a:lnTo>
                    <a:pt x="829675" y="184737"/>
                  </a:lnTo>
                  <a:lnTo>
                    <a:pt x="822578" y="195072"/>
                  </a:lnTo>
                  <a:lnTo>
                    <a:pt x="815173" y="205765"/>
                  </a:lnTo>
                  <a:lnTo>
                    <a:pt x="808196" y="215947"/>
                  </a:lnTo>
                  <a:lnTo>
                    <a:pt x="801647" y="225629"/>
                  </a:lnTo>
                  <a:lnTo>
                    <a:pt x="795527" y="234823"/>
                  </a:lnTo>
                  <a:lnTo>
                    <a:pt x="783619" y="234656"/>
                  </a:lnTo>
                  <a:lnTo>
                    <a:pt x="773033" y="234537"/>
                  </a:lnTo>
                  <a:lnTo>
                    <a:pt x="763756" y="234465"/>
                  </a:lnTo>
                  <a:lnTo>
                    <a:pt x="755776" y="234442"/>
                  </a:lnTo>
                  <a:lnTo>
                    <a:pt x="732027" y="234696"/>
                  </a:lnTo>
                  <a:lnTo>
                    <a:pt x="723265" y="234823"/>
                  </a:lnTo>
                  <a:lnTo>
                    <a:pt x="714375" y="234823"/>
                  </a:lnTo>
                  <a:lnTo>
                    <a:pt x="691388" y="234442"/>
                  </a:lnTo>
                  <a:lnTo>
                    <a:pt x="680005" y="234465"/>
                  </a:lnTo>
                  <a:lnTo>
                    <a:pt x="668718" y="234537"/>
                  </a:lnTo>
                  <a:lnTo>
                    <a:pt x="657526" y="234656"/>
                  </a:lnTo>
                  <a:lnTo>
                    <a:pt x="646429" y="234823"/>
                  </a:lnTo>
                  <a:lnTo>
                    <a:pt x="642743" y="227492"/>
                  </a:lnTo>
                  <a:lnTo>
                    <a:pt x="638365" y="219233"/>
                  </a:lnTo>
                  <a:lnTo>
                    <a:pt x="633321" y="210069"/>
                  </a:lnTo>
                  <a:lnTo>
                    <a:pt x="627634" y="200025"/>
                  </a:lnTo>
                  <a:lnTo>
                    <a:pt x="621750" y="189666"/>
                  </a:lnTo>
                  <a:lnTo>
                    <a:pt x="616283" y="179736"/>
                  </a:lnTo>
                  <a:lnTo>
                    <a:pt x="611221" y="170235"/>
                  </a:lnTo>
                  <a:lnTo>
                    <a:pt x="606551" y="161162"/>
                  </a:lnTo>
                  <a:lnTo>
                    <a:pt x="602599" y="167782"/>
                  </a:lnTo>
                  <a:lnTo>
                    <a:pt x="597598" y="175641"/>
                  </a:lnTo>
                  <a:lnTo>
                    <a:pt x="591550" y="184737"/>
                  </a:lnTo>
                  <a:lnTo>
                    <a:pt x="584453" y="195072"/>
                  </a:lnTo>
                  <a:lnTo>
                    <a:pt x="577048" y="205765"/>
                  </a:lnTo>
                  <a:lnTo>
                    <a:pt x="570071" y="215947"/>
                  </a:lnTo>
                  <a:lnTo>
                    <a:pt x="563522" y="225629"/>
                  </a:lnTo>
                  <a:lnTo>
                    <a:pt x="557402" y="234823"/>
                  </a:lnTo>
                  <a:lnTo>
                    <a:pt x="545494" y="234656"/>
                  </a:lnTo>
                  <a:lnTo>
                    <a:pt x="534908" y="234537"/>
                  </a:lnTo>
                  <a:lnTo>
                    <a:pt x="525631" y="234465"/>
                  </a:lnTo>
                  <a:lnTo>
                    <a:pt x="517651" y="234442"/>
                  </a:lnTo>
                  <a:lnTo>
                    <a:pt x="493902" y="234696"/>
                  </a:lnTo>
                  <a:lnTo>
                    <a:pt x="485140" y="234823"/>
                  </a:lnTo>
                  <a:lnTo>
                    <a:pt x="476250" y="234823"/>
                  </a:lnTo>
                  <a:lnTo>
                    <a:pt x="453263" y="234442"/>
                  </a:lnTo>
                  <a:lnTo>
                    <a:pt x="441880" y="234465"/>
                  </a:lnTo>
                  <a:lnTo>
                    <a:pt x="430593" y="234537"/>
                  </a:lnTo>
                  <a:lnTo>
                    <a:pt x="419401" y="234656"/>
                  </a:lnTo>
                  <a:lnTo>
                    <a:pt x="408304" y="234823"/>
                  </a:lnTo>
                  <a:lnTo>
                    <a:pt x="404618" y="227492"/>
                  </a:lnTo>
                  <a:lnTo>
                    <a:pt x="400240" y="219233"/>
                  </a:lnTo>
                  <a:lnTo>
                    <a:pt x="395196" y="210069"/>
                  </a:lnTo>
                  <a:lnTo>
                    <a:pt x="389509" y="200025"/>
                  </a:lnTo>
                  <a:lnTo>
                    <a:pt x="383625" y="189666"/>
                  </a:lnTo>
                  <a:lnTo>
                    <a:pt x="378158" y="179736"/>
                  </a:lnTo>
                  <a:lnTo>
                    <a:pt x="373096" y="170235"/>
                  </a:lnTo>
                  <a:lnTo>
                    <a:pt x="368426" y="161162"/>
                  </a:lnTo>
                  <a:lnTo>
                    <a:pt x="364474" y="167782"/>
                  </a:lnTo>
                  <a:lnTo>
                    <a:pt x="359473" y="175641"/>
                  </a:lnTo>
                  <a:lnTo>
                    <a:pt x="353425" y="184737"/>
                  </a:lnTo>
                  <a:lnTo>
                    <a:pt x="346328" y="195072"/>
                  </a:lnTo>
                  <a:lnTo>
                    <a:pt x="338923" y="205765"/>
                  </a:lnTo>
                  <a:lnTo>
                    <a:pt x="331946" y="215947"/>
                  </a:lnTo>
                  <a:lnTo>
                    <a:pt x="325397" y="225629"/>
                  </a:lnTo>
                  <a:lnTo>
                    <a:pt x="319277" y="234823"/>
                  </a:lnTo>
                  <a:lnTo>
                    <a:pt x="307369" y="234656"/>
                  </a:lnTo>
                  <a:lnTo>
                    <a:pt x="296783" y="234537"/>
                  </a:lnTo>
                  <a:lnTo>
                    <a:pt x="287506" y="234465"/>
                  </a:lnTo>
                  <a:lnTo>
                    <a:pt x="279526" y="234442"/>
                  </a:lnTo>
                  <a:lnTo>
                    <a:pt x="255777" y="234696"/>
                  </a:lnTo>
                  <a:lnTo>
                    <a:pt x="247015" y="234823"/>
                  </a:lnTo>
                  <a:lnTo>
                    <a:pt x="238125" y="234823"/>
                  </a:lnTo>
                  <a:lnTo>
                    <a:pt x="215138" y="234442"/>
                  </a:lnTo>
                  <a:lnTo>
                    <a:pt x="203755" y="234465"/>
                  </a:lnTo>
                  <a:lnTo>
                    <a:pt x="192468" y="234537"/>
                  </a:lnTo>
                  <a:lnTo>
                    <a:pt x="181276" y="234656"/>
                  </a:lnTo>
                  <a:lnTo>
                    <a:pt x="170179" y="234823"/>
                  </a:lnTo>
                  <a:lnTo>
                    <a:pt x="166493" y="227492"/>
                  </a:lnTo>
                  <a:lnTo>
                    <a:pt x="162115" y="219233"/>
                  </a:lnTo>
                  <a:lnTo>
                    <a:pt x="157071" y="210069"/>
                  </a:lnTo>
                  <a:lnTo>
                    <a:pt x="151384" y="200025"/>
                  </a:lnTo>
                  <a:lnTo>
                    <a:pt x="145500" y="189666"/>
                  </a:lnTo>
                  <a:lnTo>
                    <a:pt x="140033" y="179736"/>
                  </a:lnTo>
                  <a:lnTo>
                    <a:pt x="134971" y="170235"/>
                  </a:lnTo>
                  <a:lnTo>
                    <a:pt x="130301" y="161162"/>
                  </a:lnTo>
                  <a:lnTo>
                    <a:pt x="126349" y="167782"/>
                  </a:lnTo>
                  <a:lnTo>
                    <a:pt x="121348" y="175641"/>
                  </a:lnTo>
                  <a:lnTo>
                    <a:pt x="115300" y="184737"/>
                  </a:lnTo>
                  <a:lnTo>
                    <a:pt x="108203" y="195072"/>
                  </a:lnTo>
                  <a:lnTo>
                    <a:pt x="100798" y="205765"/>
                  </a:lnTo>
                  <a:lnTo>
                    <a:pt x="93821" y="215947"/>
                  </a:lnTo>
                  <a:lnTo>
                    <a:pt x="87272" y="225629"/>
                  </a:lnTo>
                  <a:lnTo>
                    <a:pt x="81152" y="234823"/>
                  </a:lnTo>
                  <a:lnTo>
                    <a:pt x="69244" y="234656"/>
                  </a:lnTo>
                  <a:lnTo>
                    <a:pt x="58658" y="234537"/>
                  </a:lnTo>
                  <a:lnTo>
                    <a:pt x="49381" y="234465"/>
                  </a:lnTo>
                  <a:lnTo>
                    <a:pt x="41401" y="234442"/>
                  </a:lnTo>
                  <a:lnTo>
                    <a:pt x="32754" y="234465"/>
                  </a:lnTo>
                  <a:lnTo>
                    <a:pt x="22986" y="234537"/>
                  </a:lnTo>
                  <a:lnTo>
                    <a:pt x="12076" y="234656"/>
                  </a:lnTo>
                  <a:lnTo>
                    <a:pt x="0" y="234823"/>
                  </a:lnTo>
                  <a:lnTo>
                    <a:pt x="10622" y="221249"/>
                  </a:lnTo>
                  <a:lnTo>
                    <a:pt x="35057" y="189245"/>
                  </a:lnTo>
                  <a:lnTo>
                    <a:pt x="62541" y="152552"/>
                  </a:lnTo>
                  <a:lnTo>
                    <a:pt x="93599" y="109600"/>
                  </a:lnTo>
                  <a:lnTo>
                    <a:pt x="73278" y="75311"/>
                  </a:lnTo>
                  <a:lnTo>
                    <a:pt x="39750" y="22606"/>
                  </a:lnTo>
                  <a:lnTo>
                    <a:pt x="36437" y="17466"/>
                  </a:lnTo>
                  <a:lnTo>
                    <a:pt x="32956" y="11969"/>
                  </a:lnTo>
                  <a:lnTo>
                    <a:pt x="29285" y="6139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9791700" y="76200"/>
            <a:ext cx="2228850" cy="2114550"/>
            <a:chOff x="9791700" y="76200"/>
            <a:chExt cx="2228850" cy="2114550"/>
          </a:xfrm>
        </p:grpSpPr>
        <p:sp>
          <p:nvSpPr>
            <p:cNvPr id="24" name="object 24"/>
            <p:cNvSpPr/>
            <p:nvPr/>
          </p:nvSpPr>
          <p:spPr>
            <a:xfrm>
              <a:off x="9820275" y="10477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9820275" y="10477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0020300" y="323850"/>
              <a:ext cx="1790700" cy="1381125"/>
            </a:xfrm>
            <a:custGeom>
              <a:avLst/>
              <a:gdLst/>
              <a:ahLst/>
              <a:cxnLst/>
              <a:rect l="l" t="t" r="r" b="b"/>
              <a:pathLst>
                <a:path w="1790700" h="1381125">
                  <a:moveTo>
                    <a:pt x="1560449" y="0"/>
                  </a:moveTo>
                  <a:lnTo>
                    <a:pt x="230250" y="0"/>
                  </a:lnTo>
                  <a:lnTo>
                    <a:pt x="183821" y="4679"/>
                  </a:lnTo>
                  <a:lnTo>
                    <a:pt x="140589" y="18099"/>
                  </a:lnTo>
                  <a:lnTo>
                    <a:pt x="101475" y="39333"/>
                  </a:lnTo>
                  <a:lnTo>
                    <a:pt x="67405" y="67452"/>
                  </a:lnTo>
                  <a:lnTo>
                    <a:pt x="39299" y="101531"/>
                  </a:lnTo>
                  <a:lnTo>
                    <a:pt x="18081" y="140642"/>
                  </a:lnTo>
                  <a:lnTo>
                    <a:pt x="4674" y="183858"/>
                  </a:lnTo>
                  <a:lnTo>
                    <a:pt x="0" y="230250"/>
                  </a:lnTo>
                  <a:lnTo>
                    <a:pt x="0" y="1150874"/>
                  </a:lnTo>
                  <a:lnTo>
                    <a:pt x="4674" y="1197266"/>
                  </a:lnTo>
                  <a:lnTo>
                    <a:pt x="18081" y="1240482"/>
                  </a:lnTo>
                  <a:lnTo>
                    <a:pt x="39299" y="1279593"/>
                  </a:lnTo>
                  <a:lnTo>
                    <a:pt x="67405" y="1313672"/>
                  </a:lnTo>
                  <a:lnTo>
                    <a:pt x="101475" y="1341791"/>
                  </a:lnTo>
                  <a:lnTo>
                    <a:pt x="140589" y="1363025"/>
                  </a:lnTo>
                  <a:lnTo>
                    <a:pt x="183821" y="1376445"/>
                  </a:lnTo>
                  <a:lnTo>
                    <a:pt x="230250" y="1381125"/>
                  </a:lnTo>
                  <a:lnTo>
                    <a:pt x="1560449" y="1381125"/>
                  </a:lnTo>
                  <a:lnTo>
                    <a:pt x="1606878" y="1376445"/>
                  </a:lnTo>
                  <a:lnTo>
                    <a:pt x="1650110" y="1363025"/>
                  </a:lnTo>
                  <a:lnTo>
                    <a:pt x="1689224" y="1341791"/>
                  </a:lnTo>
                  <a:lnTo>
                    <a:pt x="1723294" y="1313672"/>
                  </a:lnTo>
                  <a:lnTo>
                    <a:pt x="1751400" y="1279593"/>
                  </a:lnTo>
                  <a:lnTo>
                    <a:pt x="1772618" y="1240482"/>
                  </a:lnTo>
                  <a:lnTo>
                    <a:pt x="1786025" y="1197266"/>
                  </a:lnTo>
                  <a:lnTo>
                    <a:pt x="1790700" y="1150874"/>
                  </a:lnTo>
                  <a:lnTo>
                    <a:pt x="1790700" y="230250"/>
                  </a:lnTo>
                  <a:lnTo>
                    <a:pt x="1786025" y="183858"/>
                  </a:lnTo>
                  <a:lnTo>
                    <a:pt x="1772618" y="140642"/>
                  </a:lnTo>
                  <a:lnTo>
                    <a:pt x="1751400" y="101531"/>
                  </a:lnTo>
                  <a:lnTo>
                    <a:pt x="1723294" y="67452"/>
                  </a:lnTo>
                  <a:lnTo>
                    <a:pt x="1689224" y="39333"/>
                  </a:lnTo>
                  <a:lnTo>
                    <a:pt x="1650110" y="18099"/>
                  </a:lnTo>
                  <a:lnTo>
                    <a:pt x="1606878" y="4679"/>
                  </a:lnTo>
                  <a:lnTo>
                    <a:pt x="1560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0020300" y="323850"/>
              <a:ext cx="1790700" cy="1381125"/>
            </a:xfrm>
            <a:custGeom>
              <a:avLst/>
              <a:gdLst/>
              <a:ahLst/>
              <a:cxnLst/>
              <a:rect l="l" t="t" r="r" b="b"/>
              <a:pathLst>
                <a:path w="1790700" h="1381125">
                  <a:moveTo>
                    <a:pt x="0" y="230250"/>
                  </a:moveTo>
                  <a:lnTo>
                    <a:pt x="4674" y="183858"/>
                  </a:lnTo>
                  <a:lnTo>
                    <a:pt x="18081" y="140642"/>
                  </a:lnTo>
                  <a:lnTo>
                    <a:pt x="39299" y="101531"/>
                  </a:lnTo>
                  <a:lnTo>
                    <a:pt x="67405" y="67452"/>
                  </a:lnTo>
                  <a:lnTo>
                    <a:pt x="101475" y="39333"/>
                  </a:lnTo>
                  <a:lnTo>
                    <a:pt x="140589" y="18099"/>
                  </a:lnTo>
                  <a:lnTo>
                    <a:pt x="183821" y="4679"/>
                  </a:lnTo>
                  <a:lnTo>
                    <a:pt x="230250" y="0"/>
                  </a:lnTo>
                  <a:lnTo>
                    <a:pt x="1560449" y="0"/>
                  </a:lnTo>
                  <a:lnTo>
                    <a:pt x="1606878" y="4679"/>
                  </a:lnTo>
                  <a:lnTo>
                    <a:pt x="1650110" y="18099"/>
                  </a:lnTo>
                  <a:lnTo>
                    <a:pt x="1689224" y="39333"/>
                  </a:lnTo>
                  <a:lnTo>
                    <a:pt x="1723294" y="67452"/>
                  </a:lnTo>
                  <a:lnTo>
                    <a:pt x="1751400" y="101531"/>
                  </a:lnTo>
                  <a:lnTo>
                    <a:pt x="1772618" y="140642"/>
                  </a:lnTo>
                  <a:lnTo>
                    <a:pt x="1786025" y="183858"/>
                  </a:lnTo>
                  <a:lnTo>
                    <a:pt x="1790700" y="230250"/>
                  </a:lnTo>
                  <a:lnTo>
                    <a:pt x="1790700" y="1150874"/>
                  </a:lnTo>
                  <a:lnTo>
                    <a:pt x="1786025" y="1197266"/>
                  </a:lnTo>
                  <a:lnTo>
                    <a:pt x="1772618" y="1240482"/>
                  </a:lnTo>
                  <a:lnTo>
                    <a:pt x="1751400" y="1279593"/>
                  </a:lnTo>
                  <a:lnTo>
                    <a:pt x="1723294" y="1313672"/>
                  </a:lnTo>
                  <a:lnTo>
                    <a:pt x="1689224" y="1341791"/>
                  </a:lnTo>
                  <a:lnTo>
                    <a:pt x="1650110" y="1363025"/>
                  </a:lnTo>
                  <a:lnTo>
                    <a:pt x="1606878" y="1376445"/>
                  </a:lnTo>
                  <a:lnTo>
                    <a:pt x="1560449" y="1381125"/>
                  </a:lnTo>
                  <a:lnTo>
                    <a:pt x="230250" y="1381125"/>
                  </a:lnTo>
                  <a:lnTo>
                    <a:pt x="183821" y="1376445"/>
                  </a:lnTo>
                  <a:lnTo>
                    <a:pt x="140589" y="1363025"/>
                  </a:lnTo>
                  <a:lnTo>
                    <a:pt x="101475" y="1341791"/>
                  </a:lnTo>
                  <a:lnTo>
                    <a:pt x="67405" y="1313672"/>
                  </a:lnTo>
                  <a:lnTo>
                    <a:pt x="39299" y="1279593"/>
                  </a:lnTo>
                  <a:lnTo>
                    <a:pt x="18081" y="1240482"/>
                  </a:lnTo>
                  <a:lnTo>
                    <a:pt x="4674" y="1197266"/>
                  </a:lnTo>
                  <a:lnTo>
                    <a:pt x="0" y="1150874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0471150" y="1826767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928" y="285"/>
                  </a:lnTo>
                  <a:lnTo>
                    <a:pt x="898271" y="0"/>
                  </a:lnTo>
                  <a:lnTo>
                    <a:pt x="888619" y="16208"/>
                  </a:lnTo>
                  <a:lnTo>
                    <a:pt x="866870" y="49545"/>
                  </a:lnTo>
                  <a:lnTo>
                    <a:pt x="858774" y="62865"/>
                  </a:lnTo>
                  <a:lnTo>
                    <a:pt x="851646" y="48783"/>
                  </a:lnTo>
                  <a:lnTo>
                    <a:pt x="832897" y="15636"/>
                  </a:lnTo>
                  <a:lnTo>
                    <a:pt x="824610" y="0"/>
                  </a:lnTo>
                  <a:lnTo>
                    <a:pt x="804306" y="285"/>
                  </a:lnTo>
                  <a:lnTo>
                    <a:pt x="739775" y="0"/>
                  </a:lnTo>
                  <a:lnTo>
                    <a:pt x="784486" y="70316"/>
                  </a:lnTo>
                  <a:lnTo>
                    <a:pt x="807974" y="109601"/>
                  </a:lnTo>
                  <a:lnTo>
                    <a:pt x="788908" y="136318"/>
                  </a:lnTo>
                  <a:lnTo>
                    <a:pt x="763270" y="170942"/>
                  </a:lnTo>
                  <a:lnTo>
                    <a:pt x="724026" y="222504"/>
                  </a:lnTo>
                  <a:lnTo>
                    <a:pt x="709422" y="200025"/>
                  </a:lnTo>
                  <a:lnTo>
                    <a:pt x="680132" y="153654"/>
                  </a:lnTo>
                  <a:lnTo>
                    <a:pt x="667577" y="133141"/>
                  </a:lnTo>
                  <a:lnTo>
                    <a:pt x="656463" y="114427"/>
                  </a:lnTo>
                  <a:lnTo>
                    <a:pt x="678910" y="82597"/>
                  </a:lnTo>
                  <a:lnTo>
                    <a:pt x="714142" y="34932"/>
                  </a:lnTo>
                  <a:lnTo>
                    <a:pt x="739521" y="0"/>
                  </a:lnTo>
                  <a:lnTo>
                    <a:pt x="716803" y="285"/>
                  </a:lnTo>
                  <a:lnTo>
                    <a:pt x="660146" y="0"/>
                  </a:lnTo>
                  <a:lnTo>
                    <a:pt x="650494" y="16208"/>
                  </a:lnTo>
                  <a:lnTo>
                    <a:pt x="628745" y="49545"/>
                  </a:lnTo>
                  <a:lnTo>
                    <a:pt x="620649" y="62865"/>
                  </a:lnTo>
                  <a:lnTo>
                    <a:pt x="613521" y="48783"/>
                  </a:lnTo>
                  <a:lnTo>
                    <a:pt x="594772" y="15636"/>
                  </a:lnTo>
                  <a:lnTo>
                    <a:pt x="586485" y="0"/>
                  </a:lnTo>
                  <a:lnTo>
                    <a:pt x="566181" y="285"/>
                  </a:lnTo>
                  <a:lnTo>
                    <a:pt x="501650" y="0"/>
                  </a:lnTo>
                  <a:lnTo>
                    <a:pt x="546361" y="70316"/>
                  </a:lnTo>
                  <a:lnTo>
                    <a:pt x="569849" y="109601"/>
                  </a:lnTo>
                  <a:lnTo>
                    <a:pt x="550783" y="136318"/>
                  </a:lnTo>
                  <a:lnTo>
                    <a:pt x="525145" y="170942"/>
                  </a:lnTo>
                  <a:lnTo>
                    <a:pt x="485901" y="222504"/>
                  </a:lnTo>
                  <a:lnTo>
                    <a:pt x="471297" y="200025"/>
                  </a:lnTo>
                  <a:lnTo>
                    <a:pt x="442007" y="153654"/>
                  </a:lnTo>
                  <a:lnTo>
                    <a:pt x="429452" y="133141"/>
                  </a:lnTo>
                  <a:lnTo>
                    <a:pt x="418338" y="114427"/>
                  </a:lnTo>
                  <a:lnTo>
                    <a:pt x="440785" y="82597"/>
                  </a:lnTo>
                  <a:lnTo>
                    <a:pt x="476017" y="34932"/>
                  </a:lnTo>
                  <a:lnTo>
                    <a:pt x="501396" y="0"/>
                  </a:lnTo>
                  <a:lnTo>
                    <a:pt x="478678" y="285"/>
                  </a:lnTo>
                  <a:lnTo>
                    <a:pt x="422021" y="0"/>
                  </a:lnTo>
                  <a:lnTo>
                    <a:pt x="412369" y="16208"/>
                  </a:lnTo>
                  <a:lnTo>
                    <a:pt x="390620" y="49545"/>
                  </a:lnTo>
                  <a:lnTo>
                    <a:pt x="382524" y="62865"/>
                  </a:lnTo>
                  <a:lnTo>
                    <a:pt x="375396" y="48783"/>
                  </a:lnTo>
                  <a:lnTo>
                    <a:pt x="356647" y="15636"/>
                  </a:lnTo>
                  <a:lnTo>
                    <a:pt x="348360" y="0"/>
                  </a:lnTo>
                  <a:lnTo>
                    <a:pt x="328056" y="285"/>
                  </a:lnTo>
                  <a:lnTo>
                    <a:pt x="263525" y="0"/>
                  </a:lnTo>
                  <a:lnTo>
                    <a:pt x="308236" y="70316"/>
                  </a:lnTo>
                  <a:lnTo>
                    <a:pt x="331724" y="109601"/>
                  </a:lnTo>
                  <a:lnTo>
                    <a:pt x="312658" y="136318"/>
                  </a:lnTo>
                  <a:lnTo>
                    <a:pt x="287020" y="170942"/>
                  </a:lnTo>
                  <a:lnTo>
                    <a:pt x="247776" y="222504"/>
                  </a:lnTo>
                  <a:lnTo>
                    <a:pt x="233172" y="200025"/>
                  </a:lnTo>
                  <a:lnTo>
                    <a:pt x="203882" y="153654"/>
                  </a:lnTo>
                  <a:lnTo>
                    <a:pt x="191327" y="133141"/>
                  </a:lnTo>
                  <a:lnTo>
                    <a:pt x="180213" y="114427"/>
                  </a:lnTo>
                  <a:lnTo>
                    <a:pt x="202660" y="82597"/>
                  </a:lnTo>
                  <a:lnTo>
                    <a:pt x="237892" y="34932"/>
                  </a:lnTo>
                  <a:lnTo>
                    <a:pt x="263271" y="0"/>
                  </a:lnTo>
                  <a:lnTo>
                    <a:pt x="240553" y="285"/>
                  </a:lnTo>
                  <a:lnTo>
                    <a:pt x="183896" y="0"/>
                  </a:lnTo>
                  <a:lnTo>
                    <a:pt x="174244" y="16208"/>
                  </a:lnTo>
                  <a:lnTo>
                    <a:pt x="152495" y="49545"/>
                  </a:lnTo>
                  <a:lnTo>
                    <a:pt x="144399" y="62865"/>
                  </a:lnTo>
                  <a:lnTo>
                    <a:pt x="137271" y="48783"/>
                  </a:lnTo>
                  <a:lnTo>
                    <a:pt x="118522" y="15636"/>
                  </a:lnTo>
                  <a:lnTo>
                    <a:pt x="110235" y="0"/>
                  </a:lnTo>
                  <a:lnTo>
                    <a:pt x="89931" y="285"/>
                  </a:lnTo>
                  <a:lnTo>
                    <a:pt x="25400" y="0"/>
                  </a:lnTo>
                  <a:lnTo>
                    <a:pt x="70111" y="70316"/>
                  </a:lnTo>
                  <a:lnTo>
                    <a:pt x="93599" y="109601"/>
                  </a:lnTo>
                  <a:lnTo>
                    <a:pt x="84881" y="121989"/>
                  </a:lnTo>
                  <a:lnTo>
                    <a:pt x="62541" y="152624"/>
                  </a:lnTo>
                  <a:lnTo>
                    <a:pt x="22304" y="206184"/>
                  </a:lnTo>
                  <a:lnTo>
                    <a:pt x="0" y="234950"/>
                  </a:lnTo>
                  <a:lnTo>
                    <a:pt x="23034" y="234664"/>
                  </a:lnTo>
                  <a:lnTo>
                    <a:pt x="81152" y="234950"/>
                  </a:lnTo>
                  <a:lnTo>
                    <a:pt x="121396" y="175768"/>
                  </a:lnTo>
                  <a:lnTo>
                    <a:pt x="130301" y="161290"/>
                  </a:lnTo>
                  <a:lnTo>
                    <a:pt x="140033" y="179847"/>
                  </a:lnTo>
                  <a:lnTo>
                    <a:pt x="162115" y="219344"/>
                  </a:lnTo>
                  <a:lnTo>
                    <a:pt x="170179" y="234950"/>
                  </a:lnTo>
                  <a:lnTo>
                    <a:pt x="192516" y="234664"/>
                  </a:lnTo>
                  <a:lnTo>
                    <a:pt x="255904" y="234950"/>
                  </a:lnTo>
                  <a:lnTo>
                    <a:pt x="279526" y="234569"/>
                  </a:lnTo>
                  <a:lnTo>
                    <a:pt x="319277" y="234950"/>
                  </a:lnTo>
                  <a:lnTo>
                    <a:pt x="359521" y="175768"/>
                  </a:lnTo>
                  <a:lnTo>
                    <a:pt x="368426" y="161290"/>
                  </a:lnTo>
                  <a:lnTo>
                    <a:pt x="378158" y="179847"/>
                  </a:lnTo>
                  <a:lnTo>
                    <a:pt x="400240" y="219344"/>
                  </a:lnTo>
                  <a:lnTo>
                    <a:pt x="408304" y="234950"/>
                  </a:lnTo>
                  <a:lnTo>
                    <a:pt x="430641" y="234664"/>
                  </a:lnTo>
                  <a:lnTo>
                    <a:pt x="494029" y="234950"/>
                  </a:lnTo>
                  <a:lnTo>
                    <a:pt x="517651" y="234569"/>
                  </a:lnTo>
                  <a:lnTo>
                    <a:pt x="557402" y="234950"/>
                  </a:lnTo>
                  <a:lnTo>
                    <a:pt x="597646" y="175768"/>
                  </a:lnTo>
                  <a:lnTo>
                    <a:pt x="606551" y="161290"/>
                  </a:lnTo>
                  <a:lnTo>
                    <a:pt x="616283" y="179847"/>
                  </a:lnTo>
                  <a:lnTo>
                    <a:pt x="638365" y="219344"/>
                  </a:lnTo>
                  <a:lnTo>
                    <a:pt x="646429" y="234950"/>
                  </a:lnTo>
                  <a:lnTo>
                    <a:pt x="668766" y="234664"/>
                  </a:lnTo>
                  <a:lnTo>
                    <a:pt x="732154" y="234950"/>
                  </a:lnTo>
                  <a:lnTo>
                    <a:pt x="755776" y="234569"/>
                  </a:lnTo>
                  <a:lnTo>
                    <a:pt x="795527" y="234950"/>
                  </a:lnTo>
                  <a:lnTo>
                    <a:pt x="835771" y="175768"/>
                  </a:lnTo>
                  <a:lnTo>
                    <a:pt x="844676" y="161290"/>
                  </a:lnTo>
                  <a:lnTo>
                    <a:pt x="854408" y="179847"/>
                  </a:lnTo>
                  <a:lnTo>
                    <a:pt x="876490" y="219344"/>
                  </a:lnTo>
                  <a:lnTo>
                    <a:pt x="884554" y="234950"/>
                  </a:lnTo>
                  <a:lnTo>
                    <a:pt x="906891" y="234664"/>
                  </a:lnTo>
                  <a:lnTo>
                    <a:pt x="970279" y="234950"/>
                  </a:lnTo>
                  <a:lnTo>
                    <a:pt x="947612" y="200062"/>
                  </a:lnTo>
                  <a:lnTo>
                    <a:pt x="927433" y="168354"/>
                  </a:lnTo>
                  <a:lnTo>
                    <a:pt x="909754" y="139813"/>
                  </a:lnTo>
                  <a:lnTo>
                    <a:pt x="894588" y="114427"/>
                  </a:lnTo>
                  <a:lnTo>
                    <a:pt x="917035" y="82597"/>
                  </a:lnTo>
                  <a:lnTo>
                    <a:pt x="952267" y="34932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0471150" y="1826767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166"/>
                  </a:lnTo>
                  <a:lnTo>
                    <a:pt x="47894" y="285"/>
                  </a:lnTo>
                  <a:lnTo>
                    <a:pt x="59314" y="357"/>
                  </a:lnTo>
                  <a:lnTo>
                    <a:pt x="70866" y="381"/>
                  </a:lnTo>
                  <a:lnTo>
                    <a:pt x="80250" y="357"/>
                  </a:lnTo>
                  <a:lnTo>
                    <a:pt x="89931" y="285"/>
                  </a:lnTo>
                  <a:lnTo>
                    <a:pt x="99923" y="166"/>
                  </a:lnTo>
                  <a:lnTo>
                    <a:pt x="110235" y="0"/>
                  </a:lnTo>
                  <a:lnTo>
                    <a:pt x="114212" y="7669"/>
                  </a:lnTo>
                  <a:lnTo>
                    <a:pt x="118522" y="15636"/>
                  </a:lnTo>
                  <a:lnTo>
                    <a:pt x="123166" y="23913"/>
                  </a:lnTo>
                  <a:lnTo>
                    <a:pt x="128143" y="32512"/>
                  </a:lnTo>
                  <a:lnTo>
                    <a:pt x="132951" y="40915"/>
                  </a:lnTo>
                  <a:lnTo>
                    <a:pt x="137271" y="48783"/>
                  </a:lnTo>
                  <a:lnTo>
                    <a:pt x="141091" y="56104"/>
                  </a:lnTo>
                  <a:lnTo>
                    <a:pt x="144399" y="62865"/>
                  </a:lnTo>
                  <a:lnTo>
                    <a:pt x="148137" y="56580"/>
                  </a:lnTo>
                  <a:lnTo>
                    <a:pt x="152495" y="49545"/>
                  </a:lnTo>
                  <a:lnTo>
                    <a:pt x="157472" y="41773"/>
                  </a:lnTo>
                  <a:lnTo>
                    <a:pt x="163068" y="33274"/>
                  </a:lnTo>
                  <a:lnTo>
                    <a:pt x="168858" y="24628"/>
                  </a:lnTo>
                  <a:lnTo>
                    <a:pt x="174244" y="16208"/>
                  </a:lnTo>
                  <a:lnTo>
                    <a:pt x="179248" y="8002"/>
                  </a:lnTo>
                  <a:lnTo>
                    <a:pt x="183896" y="0"/>
                  </a:lnTo>
                  <a:lnTo>
                    <a:pt x="193232" y="166"/>
                  </a:lnTo>
                  <a:lnTo>
                    <a:pt x="202961" y="285"/>
                  </a:lnTo>
                  <a:lnTo>
                    <a:pt x="213096" y="357"/>
                  </a:lnTo>
                  <a:lnTo>
                    <a:pt x="223647" y="381"/>
                  </a:lnTo>
                  <a:lnTo>
                    <a:pt x="231392" y="357"/>
                  </a:lnTo>
                  <a:lnTo>
                    <a:pt x="240553" y="285"/>
                  </a:lnTo>
                  <a:lnTo>
                    <a:pt x="251168" y="166"/>
                  </a:lnTo>
                  <a:lnTo>
                    <a:pt x="263271" y="0"/>
                  </a:lnTo>
                  <a:lnTo>
                    <a:pt x="256319" y="9786"/>
                  </a:lnTo>
                  <a:lnTo>
                    <a:pt x="247856" y="21431"/>
                  </a:lnTo>
                  <a:lnTo>
                    <a:pt x="237892" y="34932"/>
                  </a:lnTo>
                  <a:lnTo>
                    <a:pt x="226441" y="50292"/>
                  </a:lnTo>
                  <a:lnTo>
                    <a:pt x="214395" y="66510"/>
                  </a:lnTo>
                  <a:lnTo>
                    <a:pt x="202660" y="82597"/>
                  </a:lnTo>
                  <a:lnTo>
                    <a:pt x="191258" y="98565"/>
                  </a:lnTo>
                  <a:lnTo>
                    <a:pt x="180213" y="114427"/>
                  </a:lnTo>
                  <a:lnTo>
                    <a:pt x="191327" y="133141"/>
                  </a:lnTo>
                  <a:lnTo>
                    <a:pt x="203882" y="153654"/>
                  </a:lnTo>
                  <a:lnTo>
                    <a:pt x="217842" y="175952"/>
                  </a:lnTo>
                  <a:lnTo>
                    <a:pt x="233172" y="200025"/>
                  </a:lnTo>
                  <a:lnTo>
                    <a:pt x="247776" y="222504"/>
                  </a:lnTo>
                  <a:lnTo>
                    <a:pt x="260476" y="206248"/>
                  </a:lnTo>
                  <a:lnTo>
                    <a:pt x="266713" y="198034"/>
                  </a:lnTo>
                  <a:lnTo>
                    <a:pt x="273224" y="189404"/>
                  </a:lnTo>
                  <a:lnTo>
                    <a:pt x="279997" y="180369"/>
                  </a:lnTo>
                  <a:lnTo>
                    <a:pt x="287020" y="170942"/>
                  </a:lnTo>
                  <a:lnTo>
                    <a:pt x="300666" y="152624"/>
                  </a:lnTo>
                  <a:lnTo>
                    <a:pt x="312658" y="136318"/>
                  </a:lnTo>
                  <a:lnTo>
                    <a:pt x="323006" y="121989"/>
                  </a:lnTo>
                  <a:lnTo>
                    <a:pt x="331724" y="109601"/>
                  </a:lnTo>
                  <a:lnTo>
                    <a:pt x="311403" y="75437"/>
                  </a:lnTo>
                  <a:lnTo>
                    <a:pt x="277875" y="22733"/>
                  </a:lnTo>
                  <a:lnTo>
                    <a:pt x="274562" y="17591"/>
                  </a:lnTo>
                  <a:lnTo>
                    <a:pt x="271081" y="12080"/>
                  </a:lnTo>
                  <a:lnTo>
                    <a:pt x="267410" y="6213"/>
                  </a:lnTo>
                  <a:lnTo>
                    <a:pt x="263525" y="0"/>
                  </a:lnTo>
                  <a:lnTo>
                    <a:pt x="274718" y="166"/>
                  </a:lnTo>
                  <a:lnTo>
                    <a:pt x="286019" y="285"/>
                  </a:lnTo>
                  <a:lnTo>
                    <a:pt x="297439" y="357"/>
                  </a:lnTo>
                  <a:lnTo>
                    <a:pt x="308991" y="381"/>
                  </a:lnTo>
                  <a:lnTo>
                    <a:pt x="318375" y="357"/>
                  </a:lnTo>
                  <a:lnTo>
                    <a:pt x="328056" y="285"/>
                  </a:lnTo>
                  <a:lnTo>
                    <a:pt x="338048" y="166"/>
                  </a:lnTo>
                  <a:lnTo>
                    <a:pt x="348360" y="0"/>
                  </a:lnTo>
                  <a:lnTo>
                    <a:pt x="352337" y="7669"/>
                  </a:lnTo>
                  <a:lnTo>
                    <a:pt x="356647" y="15636"/>
                  </a:lnTo>
                  <a:lnTo>
                    <a:pt x="361291" y="23913"/>
                  </a:lnTo>
                  <a:lnTo>
                    <a:pt x="366268" y="32512"/>
                  </a:lnTo>
                  <a:lnTo>
                    <a:pt x="371076" y="40915"/>
                  </a:lnTo>
                  <a:lnTo>
                    <a:pt x="375396" y="48783"/>
                  </a:lnTo>
                  <a:lnTo>
                    <a:pt x="379216" y="56104"/>
                  </a:lnTo>
                  <a:lnTo>
                    <a:pt x="382524" y="62865"/>
                  </a:lnTo>
                  <a:lnTo>
                    <a:pt x="386262" y="56580"/>
                  </a:lnTo>
                  <a:lnTo>
                    <a:pt x="390620" y="49545"/>
                  </a:lnTo>
                  <a:lnTo>
                    <a:pt x="395597" y="41773"/>
                  </a:lnTo>
                  <a:lnTo>
                    <a:pt x="401193" y="33274"/>
                  </a:lnTo>
                  <a:lnTo>
                    <a:pt x="406983" y="24628"/>
                  </a:lnTo>
                  <a:lnTo>
                    <a:pt x="412369" y="16208"/>
                  </a:lnTo>
                  <a:lnTo>
                    <a:pt x="417373" y="8002"/>
                  </a:lnTo>
                  <a:lnTo>
                    <a:pt x="422021" y="0"/>
                  </a:lnTo>
                  <a:lnTo>
                    <a:pt x="431357" y="166"/>
                  </a:lnTo>
                  <a:lnTo>
                    <a:pt x="441086" y="285"/>
                  </a:lnTo>
                  <a:lnTo>
                    <a:pt x="451221" y="357"/>
                  </a:lnTo>
                  <a:lnTo>
                    <a:pt x="461772" y="381"/>
                  </a:lnTo>
                  <a:lnTo>
                    <a:pt x="469517" y="357"/>
                  </a:lnTo>
                  <a:lnTo>
                    <a:pt x="478678" y="285"/>
                  </a:lnTo>
                  <a:lnTo>
                    <a:pt x="489293" y="166"/>
                  </a:lnTo>
                  <a:lnTo>
                    <a:pt x="501396" y="0"/>
                  </a:lnTo>
                  <a:lnTo>
                    <a:pt x="494444" y="9786"/>
                  </a:lnTo>
                  <a:lnTo>
                    <a:pt x="485981" y="21431"/>
                  </a:lnTo>
                  <a:lnTo>
                    <a:pt x="476017" y="34932"/>
                  </a:lnTo>
                  <a:lnTo>
                    <a:pt x="464566" y="50292"/>
                  </a:lnTo>
                  <a:lnTo>
                    <a:pt x="452520" y="66510"/>
                  </a:lnTo>
                  <a:lnTo>
                    <a:pt x="440785" y="82597"/>
                  </a:lnTo>
                  <a:lnTo>
                    <a:pt x="429383" y="98565"/>
                  </a:lnTo>
                  <a:lnTo>
                    <a:pt x="418338" y="114427"/>
                  </a:lnTo>
                  <a:lnTo>
                    <a:pt x="429452" y="133141"/>
                  </a:lnTo>
                  <a:lnTo>
                    <a:pt x="442007" y="153654"/>
                  </a:lnTo>
                  <a:lnTo>
                    <a:pt x="455967" y="175952"/>
                  </a:lnTo>
                  <a:lnTo>
                    <a:pt x="471297" y="200025"/>
                  </a:lnTo>
                  <a:lnTo>
                    <a:pt x="485901" y="222504"/>
                  </a:lnTo>
                  <a:lnTo>
                    <a:pt x="498601" y="206248"/>
                  </a:lnTo>
                  <a:lnTo>
                    <a:pt x="504838" y="198034"/>
                  </a:lnTo>
                  <a:lnTo>
                    <a:pt x="511349" y="189404"/>
                  </a:lnTo>
                  <a:lnTo>
                    <a:pt x="518122" y="180369"/>
                  </a:lnTo>
                  <a:lnTo>
                    <a:pt x="525145" y="170942"/>
                  </a:lnTo>
                  <a:lnTo>
                    <a:pt x="538791" y="152624"/>
                  </a:lnTo>
                  <a:lnTo>
                    <a:pt x="550783" y="136318"/>
                  </a:lnTo>
                  <a:lnTo>
                    <a:pt x="561131" y="121989"/>
                  </a:lnTo>
                  <a:lnTo>
                    <a:pt x="569849" y="109601"/>
                  </a:lnTo>
                  <a:lnTo>
                    <a:pt x="549528" y="75437"/>
                  </a:lnTo>
                  <a:lnTo>
                    <a:pt x="516000" y="22733"/>
                  </a:lnTo>
                  <a:lnTo>
                    <a:pt x="512687" y="17591"/>
                  </a:lnTo>
                  <a:lnTo>
                    <a:pt x="509206" y="12080"/>
                  </a:lnTo>
                  <a:lnTo>
                    <a:pt x="505535" y="6213"/>
                  </a:lnTo>
                  <a:lnTo>
                    <a:pt x="501650" y="0"/>
                  </a:lnTo>
                  <a:lnTo>
                    <a:pt x="512843" y="166"/>
                  </a:lnTo>
                  <a:lnTo>
                    <a:pt x="524144" y="285"/>
                  </a:lnTo>
                  <a:lnTo>
                    <a:pt x="535564" y="357"/>
                  </a:lnTo>
                  <a:lnTo>
                    <a:pt x="547116" y="381"/>
                  </a:lnTo>
                  <a:lnTo>
                    <a:pt x="556500" y="357"/>
                  </a:lnTo>
                  <a:lnTo>
                    <a:pt x="566181" y="285"/>
                  </a:lnTo>
                  <a:lnTo>
                    <a:pt x="576173" y="166"/>
                  </a:lnTo>
                  <a:lnTo>
                    <a:pt x="586485" y="0"/>
                  </a:lnTo>
                  <a:lnTo>
                    <a:pt x="590462" y="7669"/>
                  </a:lnTo>
                  <a:lnTo>
                    <a:pt x="594772" y="15636"/>
                  </a:lnTo>
                  <a:lnTo>
                    <a:pt x="599416" y="23913"/>
                  </a:lnTo>
                  <a:lnTo>
                    <a:pt x="604393" y="32512"/>
                  </a:lnTo>
                  <a:lnTo>
                    <a:pt x="609201" y="40915"/>
                  </a:lnTo>
                  <a:lnTo>
                    <a:pt x="613521" y="48783"/>
                  </a:lnTo>
                  <a:lnTo>
                    <a:pt x="617341" y="56104"/>
                  </a:lnTo>
                  <a:lnTo>
                    <a:pt x="620649" y="62865"/>
                  </a:lnTo>
                  <a:lnTo>
                    <a:pt x="624387" y="56580"/>
                  </a:lnTo>
                  <a:lnTo>
                    <a:pt x="628745" y="49545"/>
                  </a:lnTo>
                  <a:lnTo>
                    <a:pt x="633722" y="41773"/>
                  </a:lnTo>
                  <a:lnTo>
                    <a:pt x="639318" y="33274"/>
                  </a:lnTo>
                  <a:lnTo>
                    <a:pt x="645108" y="24628"/>
                  </a:lnTo>
                  <a:lnTo>
                    <a:pt x="650494" y="16208"/>
                  </a:lnTo>
                  <a:lnTo>
                    <a:pt x="655498" y="8002"/>
                  </a:lnTo>
                  <a:lnTo>
                    <a:pt x="660146" y="0"/>
                  </a:lnTo>
                  <a:lnTo>
                    <a:pt x="669482" y="166"/>
                  </a:lnTo>
                  <a:lnTo>
                    <a:pt x="679211" y="285"/>
                  </a:lnTo>
                  <a:lnTo>
                    <a:pt x="689346" y="357"/>
                  </a:lnTo>
                  <a:lnTo>
                    <a:pt x="699897" y="381"/>
                  </a:lnTo>
                  <a:lnTo>
                    <a:pt x="707642" y="357"/>
                  </a:lnTo>
                  <a:lnTo>
                    <a:pt x="716803" y="285"/>
                  </a:lnTo>
                  <a:lnTo>
                    <a:pt x="727418" y="166"/>
                  </a:lnTo>
                  <a:lnTo>
                    <a:pt x="739521" y="0"/>
                  </a:lnTo>
                  <a:lnTo>
                    <a:pt x="732569" y="9786"/>
                  </a:lnTo>
                  <a:lnTo>
                    <a:pt x="724106" y="21431"/>
                  </a:lnTo>
                  <a:lnTo>
                    <a:pt x="714142" y="34932"/>
                  </a:lnTo>
                  <a:lnTo>
                    <a:pt x="702691" y="50292"/>
                  </a:lnTo>
                  <a:lnTo>
                    <a:pt x="690645" y="66510"/>
                  </a:lnTo>
                  <a:lnTo>
                    <a:pt x="678910" y="82597"/>
                  </a:lnTo>
                  <a:lnTo>
                    <a:pt x="667508" y="98565"/>
                  </a:lnTo>
                  <a:lnTo>
                    <a:pt x="656463" y="114427"/>
                  </a:lnTo>
                  <a:lnTo>
                    <a:pt x="667577" y="133141"/>
                  </a:lnTo>
                  <a:lnTo>
                    <a:pt x="680132" y="153654"/>
                  </a:lnTo>
                  <a:lnTo>
                    <a:pt x="694092" y="175952"/>
                  </a:lnTo>
                  <a:lnTo>
                    <a:pt x="709422" y="200025"/>
                  </a:lnTo>
                  <a:lnTo>
                    <a:pt x="724026" y="222504"/>
                  </a:lnTo>
                  <a:lnTo>
                    <a:pt x="736726" y="206248"/>
                  </a:lnTo>
                  <a:lnTo>
                    <a:pt x="742963" y="198034"/>
                  </a:lnTo>
                  <a:lnTo>
                    <a:pt x="749474" y="189404"/>
                  </a:lnTo>
                  <a:lnTo>
                    <a:pt x="756247" y="180369"/>
                  </a:lnTo>
                  <a:lnTo>
                    <a:pt x="763270" y="170942"/>
                  </a:lnTo>
                  <a:lnTo>
                    <a:pt x="776916" y="152624"/>
                  </a:lnTo>
                  <a:lnTo>
                    <a:pt x="788908" y="136318"/>
                  </a:lnTo>
                  <a:lnTo>
                    <a:pt x="799256" y="121989"/>
                  </a:lnTo>
                  <a:lnTo>
                    <a:pt x="807974" y="109601"/>
                  </a:lnTo>
                  <a:lnTo>
                    <a:pt x="787653" y="75437"/>
                  </a:lnTo>
                  <a:lnTo>
                    <a:pt x="754126" y="22733"/>
                  </a:lnTo>
                  <a:lnTo>
                    <a:pt x="750812" y="17591"/>
                  </a:lnTo>
                  <a:lnTo>
                    <a:pt x="747331" y="12080"/>
                  </a:lnTo>
                  <a:lnTo>
                    <a:pt x="743660" y="6213"/>
                  </a:lnTo>
                  <a:lnTo>
                    <a:pt x="739775" y="0"/>
                  </a:lnTo>
                  <a:lnTo>
                    <a:pt x="750968" y="166"/>
                  </a:lnTo>
                  <a:lnTo>
                    <a:pt x="762269" y="285"/>
                  </a:lnTo>
                  <a:lnTo>
                    <a:pt x="773689" y="357"/>
                  </a:lnTo>
                  <a:lnTo>
                    <a:pt x="785241" y="381"/>
                  </a:lnTo>
                  <a:lnTo>
                    <a:pt x="794625" y="357"/>
                  </a:lnTo>
                  <a:lnTo>
                    <a:pt x="804306" y="285"/>
                  </a:lnTo>
                  <a:lnTo>
                    <a:pt x="814298" y="166"/>
                  </a:lnTo>
                  <a:lnTo>
                    <a:pt x="824610" y="0"/>
                  </a:lnTo>
                  <a:lnTo>
                    <a:pt x="828587" y="7669"/>
                  </a:lnTo>
                  <a:lnTo>
                    <a:pt x="832897" y="15636"/>
                  </a:lnTo>
                  <a:lnTo>
                    <a:pt x="837541" y="23913"/>
                  </a:lnTo>
                  <a:lnTo>
                    <a:pt x="842518" y="32512"/>
                  </a:lnTo>
                  <a:lnTo>
                    <a:pt x="847326" y="40915"/>
                  </a:lnTo>
                  <a:lnTo>
                    <a:pt x="851646" y="48783"/>
                  </a:lnTo>
                  <a:lnTo>
                    <a:pt x="855466" y="56104"/>
                  </a:lnTo>
                  <a:lnTo>
                    <a:pt x="858774" y="62865"/>
                  </a:lnTo>
                  <a:lnTo>
                    <a:pt x="862512" y="56580"/>
                  </a:lnTo>
                  <a:lnTo>
                    <a:pt x="866870" y="49545"/>
                  </a:lnTo>
                  <a:lnTo>
                    <a:pt x="871847" y="41773"/>
                  </a:lnTo>
                  <a:lnTo>
                    <a:pt x="877443" y="33274"/>
                  </a:lnTo>
                  <a:lnTo>
                    <a:pt x="883233" y="24628"/>
                  </a:lnTo>
                  <a:lnTo>
                    <a:pt x="888619" y="16208"/>
                  </a:lnTo>
                  <a:lnTo>
                    <a:pt x="893623" y="8002"/>
                  </a:lnTo>
                  <a:lnTo>
                    <a:pt x="898271" y="0"/>
                  </a:lnTo>
                  <a:lnTo>
                    <a:pt x="907607" y="166"/>
                  </a:lnTo>
                  <a:lnTo>
                    <a:pt x="917336" y="285"/>
                  </a:lnTo>
                  <a:lnTo>
                    <a:pt x="927471" y="357"/>
                  </a:lnTo>
                  <a:lnTo>
                    <a:pt x="938022" y="381"/>
                  </a:lnTo>
                  <a:lnTo>
                    <a:pt x="945767" y="357"/>
                  </a:lnTo>
                  <a:lnTo>
                    <a:pt x="954928" y="285"/>
                  </a:lnTo>
                  <a:lnTo>
                    <a:pt x="965543" y="166"/>
                  </a:lnTo>
                  <a:lnTo>
                    <a:pt x="977646" y="0"/>
                  </a:lnTo>
                  <a:lnTo>
                    <a:pt x="970694" y="9786"/>
                  </a:lnTo>
                  <a:lnTo>
                    <a:pt x="962231" y="21431"/>
                  </a:lnTo>
                  <a:lnTo>
                    <a:pt x="952267" y="34932"/>
                  </a:lnTo>
                  <a:lnTo>
                    <a:pt x="940816" y="50292"/>
                  </a:lnTo>
                  <a:lnTo>
                    <a:pt x="928770" y="66510"/>
                  </a:lnTo>
                  <a:lnTo>
                    <a:pt x="917035" y="82597"/>
                  </a:lnTo>
                  <a:lnTo>
                    <a:pt x="905633" y="98565"/>
                  </a:lnTo>
                  <a:lnTo>
                    <a:pt x="894588" y="114427"/>
                  </a:lnTo>
                  <a:lnTo>
                    <a:pt x="909754" y="139813"/>
                  </a:lnTo>
                  <a:lnTo>
                    <a:pt x="927433" y="168354"/>
                  </a:lnTo>
                  <a:lnTo>
                    <a:pt x="947612" y="200062"/>
                  </a:lnTo>
                  <a:lnTo>
                    <a:pt x="970279" y="234950"/>
                  </a:lnTo>
                  <a:lnTo>
                    <a:pt x="957516" y="234783"/>
                  </a:lnTo>
                  <a:lnTo>
                    <a:pt x="946467" y="234664"/>
                  </a:lnTo>
                  <a:lnTo>
                    <a:pt x="937132" y="234592"/>
                  </a:lnTo>
                  <a:lnTo>
                    <a:pt x="929513" y="234569"/>
                  </a:lnTo>
                  <a:lnTo>
                    <a:pt x="918148" y="234592"/>
                  </a:lnTo>
                  <a:lnTo>
                    <a:pt x="906891" y="234664"/>
                  </a:lnTo>
                  <a:lnTo>
                    <a:pt x="895705" y="234783"/>
                  </a:lnTo>
                  <a:lnTo>
                    <a:pt x="884554" y="234950"/>
                  </a:lnTo>
                  <a:lnTo>
                    <a:pt x="880868" y="227617"/>
                  </a:lnTo>
                  <a:lnTo>
                    <a:pt x="876490" y="219344"/>
                  </a:lnTo>
                  <a:lnTo>
                    <a:pt x="871446" y="210143"/>
                  </a:lnTo>
                  <a:lnTo>
                    <a:pt x="865758" y="200025"/>
                  </a:lnTo>
                  <a:lnTo>
                    <a:pt x="859875" y="189739"/>
                  </a:lnTo>
                  <a:lnTo>
                    <a:pt x="854408" y="179847"/>
                  </a:lnTo>
                  <a:lnTo>
                    <a:pt x="849346" y="170360"/>
                  </a:lnTo>
                  <a:lnTo>
                    <a:pt x="844676" y="161290"/>
                  </a:lnTo>
                  <a:lnTo>
                    <a:pt x="840741" y="167909"/>
                  </a:lnTo>
                  <a:lnTo>
                    <a:pt x="835771" y="175768"/>
                  </a:lnTo>
                  <a:lnTo>
                    <a:pt x="829728" y="184864"/>
                  </a:lnTo>
                  <a:lnTo>
                    <a:pt x="822578" y="195199"/>
                  </a:lnTo>
                  <a:lnTo>
                    <a:pt x="815173" y="205892"/>
                  </a:lnTo>
                  <a:lnTo>
                    <a:pt x="808196" y="216074"/>
                  </a:lnTo>
                  <a:lnTo>
                    <a:pt x="801647" y="225756"/>
                  </a:lnTo>
                  <a:lnTo>
                    <a:pt x="795527" y="234950"/>
                  </a:lnTo>
                  <a:lnTo>
                    <a:pt x="783673" y="234783"/>
                  </a:lnTo>
                  <a:lnTo>
                    <a:pt x="773080" y="234664"/>
                  </a:lnTo>
                  <a:lnTo>
                    <a:pt x="763774" y="234592"/>
                  </a:lnTo>
                  <a:lnTo>
                    <a:pt x="755776" y="234569"/>
                  </a:lnTo>
                  <a:lnTo>
                    <a:pt x="732027" y="234823"/>
                  </a:lnTo>
                  <a:lnTo>
                    <a:pt x="723265" y="234823"/>
                  </a:lnTo>
                  <a:lnTo>
                    <a:pt x="714375" y="234950"/>
                  </a:lnTo>
                  <a:lnTo>
                    <a:pt x="691388" y="234569"/>
                  </a:lnTo>
                  <a:lnTo>
                    <a:pt x="680023" y="234592"/>
                  </a:lnTo>
                  <a:lnTo>
                    <a:pt x="668766" y="234664"/>
                  </a:lnTo>
                  <a:lnTo>
                    <a:pt x="657580" y="234783"/>
                  </a:lnTo>
                  <a:lnTo>
                    <a:pt x="646429" y="234950"/>
                  </a:lnTo>
                  <a:lnTo>
                    <a:pt x="642743" y="227617"/>
                  </a:lnTo>
                  <a:lnTo>
                    <a:pt x="638365" y="219344"/>
                  </a:lnTo>
                  <a:lnTo>
                    <a:pt x="633321" y="210143"/>
                  </a:lnTo>
                  <a:lnTo>
                    <a:pt x="627633" y="200025"/>
                  </a:lnTo>
                  <a:lnTo>
                    <a:pt x="621750" y="189739"/>
                  </a:lnTo>
                  <a:lnTo>
                    <a:pt x="616283" y="179847"/>
                  </a:lnTo>
                  <a:lnTo>
                    <a:pt x="611221" y="170360"/>
                  </a:lnTo>
                  <a:lnTo>
                    <a:pt x="606551" y="161290"/>
                  </a:lnTo>
                  <a:lnTo>
                    <a:pt x="602616" y="167909"/>
                  </a:lnTo>
                  <a:lnTo>
                    <a:pt x="597646" y="175768"/>
                  </a:lnTo>
                  <a:lnTo>
                    <a:pt x="591603" y="184864"/>
                  </a:lnTo>
                  <a:lnTo>
                    <a:pt x="584453" y="195199"/>
                  </a:lnTo>
                  <a:lnTo>
                    <a:pt x="577048" y="205892"/>
                  </a:lnTo>
                  <a:lnTo>
                    <a:pt x="570071" y="216074"/>
                  </a:lnTo>
                  <a:lnTo>
                    <a:pt x="563522" y="225756"/>
                  </a:lnTo>
                  <a:lnTo>
                    <a:pt x="557402" y="234950"/>
                  </a:lnTo>
                  <a:lnTo>
                    <a:pt x="545548" y="234783"/>
                  </a:lnTo>
                  <a:lnTo>
                    <a:pt x="534955" y="234664"/>
                  </a:lnTo>
                  <a:lnTo>
                    <a:pt x="525649" y="234592"/>
                  </a:lnTo>
                  <a:lnTo>
                    <a:pt x="517651" y="234569"/>
                  </a:lnTo>
                  <a:lnTo>
                    <a:pt x="493902" y="234823"/>
                  </a:lnTo>
                  <a:lnTo>
                    <a:pt x="485140" y="234823"/>
                  </a:lnTo>
                  <a:lnTo>
                    <a:pt x="476250" y="234950"/>
                  </a:lnTo>
                  <a:lnTo>
                    <a:pt x="453263" y="234569"/>
                  </a:lnTo>
                  <a:lnTo>
                    <a:pt x="441898" y="234592"/>
                  </a:lnTo>
                  <a:lnTo>
                    <a:pt x="430641" y="234664"/>
                  </a:lnTo>
                  <a:lnTo>
                    <a:pt x="419455" y="234783"/>
                  </a:lnTo>
                  <a:lnTo>
                    <a:pt x="408304" y="234950"/>
                  </a:lnTo>
                  <a:lnTo>
                    <a:pt x="404618" y="227617"/>
                  </a:lnTo>
                  <a:lnTo>
                    <a:pt x="400240" y="219344"/>
                  </a:lnTo>
                  <a:lnTo>
                    <a:pt x="395196" y="210143"/>
                  </a:lnTo>
                  <a:lnTo>
                    <a:pt x="389508" y="200025"/>
                  </a:lnTo>
                  <a:lnTo>
                    <a:pt x="383625" y="189739"/>
                  </a:lnTo>
                  <a:lnTo>
                    <a:pt x="378158" y="179847"/>
                  </a:lnTo>
                  <a:lnTo>
                    <a:pt x="373096" y="170360"/>
                  </a:lnTo>
                  <a:lnTo>
                    <a:pt x="368426" y="161290"/>
                  </a:lnTo>
                  <a:lnTo>
                    <a:pt x="364491" y="167909"/>
                  </a:lnTo>
                  <a:lnTo>
                    <a:pt x="359521" y="175768"/>
                  </a:lnTo>
                  <a:lnTo>
                    <a:pt x="353478" y="184864"/>
                  </a:lnTo>
                  <a:lnTo>
                    <a:pt x="346328" y="195199"/>
                  </a:lnTo>
                  <a:lnTo>
                    <a:pt x="338923" y="205892"/>
                  </a:lnTo>
                  <a:lnTo>
                    <a:pt x="331946" y="216074"/>
                  </a:lnTo>
                  <a:lnTo>
                    <a:pt x="325397" y="225756"/>
                  </a:lnTo>
                  <a:lnTo>
                    <a:pt x="319277" y="234950"/>
                  </a:lnTo>
                  <a:lnTo>
                    <a:pt x="307423" y="234783"/>
                  </a:lnTo>
                  <a:lnTo>
                    <a:pt x="296830" y="234664"/>
                  </a:lnTo>
                  <a:lnTo>
                    <a:pt x="287524" y="234592"/>
                  </a:lnTo>
                  <a:lnTo>
                    <a:pt x="279526" y="234569"/>
                  </a:lnTo>
                  <a:lnTo>
                    <a:pt x="255777" y="234823"/>
                  </a:lnTo>
                  <a:lnTo>
                    <a:pt x="247015" y="234823"/>
                  </a:lnTo>
                  <a:lnTo>
                    <a:pt x="238125" y="234950"/>
                  </a:lnTo>
                  <a:lnTo>
                    <a:pt x="215138" y="234569"/>
                  </a:lnTo>
                  <a:lnTo>
                    <a:pt x="203773" y="234592"/>
                  </a:lnTo>
                  <a:lnTo>
                    <a:pt x="192516" y="234664"/>
                  </a:lnTo>
                  <a:lnTo>
                    <a:pt x="181330" y="234783"/>
                  </a:lnTo>
                  <a:lnTo>
                    <a:pt x="170179" y="234950"/>
                  </a:lnTo>
                  <a:lnTo>
                    <a:pt x="166493" y="227617"/>
                  </a:lnTo>
                  <a:lnTo>
                    <a:pt x="162115" y="219344"/>
                  </a:lnTo>
                  <a:lnTo>
                    <a:pt x="157071" y="210143"/>
                  </a:lnTo>
                  <a:lnTo>
                    <a:pt x="151383" y="200025"/>
                  </a:lnTo>
                  <a:lnTo>
                    <a:pt x="145500" y="189739"/>
                  </a:lnTo>
                  <a:lnTo>
                    <a:pt x="140033" y="179847"/>
                  </a:lnTo>
                  <a:lnTo>
                    <a:pt x="134971" y="170360"/>
                  </a:lnTo>
                  <a:lnTo>
                    <a:pt x="130301" y="161290"/>
                  </a:lnTo>
                  <a:lnTo>
                    <a:pt x="126366" y="167909"/>
                  </a:lnTo>
                  <a:lnTo>
                    <a:pt x="121396" y="175768"/>
                  </a:lnTo>
                  <a:lnTo>
                    <a:pt x="115353" y="184864"/>
                  </a:lnTo>
                  <a:lnTo>
                    <a:pt x="108203" y="195199"/>
                  </a:lnTo>
                  <a:lnTo>
                    <a:pt x="100798" y="205892"/>
                  </a:lnTo>
                  <a:lnTo>
                    <a:pt x="93821" y="216074"/>
                  </a:lnTo>
                  <a:lnTo>
                    <a:pt x="87272" y="225756"/>
                  </a:lnTo>
                  <a:lnTo>
                    <a:pt x="81152" y="234950"/>
                  </a:lnTo>
                  <a:lnTo>
                    <a:pt x="69298" y="234783"/>
                  </a:lnTo>
                  <a:lnTo>
                    <a:pt x="58705" y="234664"/>
                  </a:lnTo>
                  <a:lnTo>
                    <a:pt x="49399" y="234592"/>
                  </a:lnTo>
                  <a:lnTo>
                    <a:pt x="41401" y="234569"/>
                  </a:lnTo>
                  <a:lnTo>
                    <a:pt x="32807" y="234592"/>
                  </a:lnTo>
                  <a:lnTo>
                    <a:pt x="23034" y="234664"/>
                  </a:lnTo>
                  <a:lnTo>
                    <a:pt x="12094" y="234783"/>
                  </a:lnTo>
                  <a:lnTo>
                    <a:pt x="0" y="234950"/>
                  </a:lnTo>
                  <a:lnTo>
                    <a:pt x="10622" y="221376"/>
                  </a:lnTo>
                  <a:lnTo>
                    <a:pt x="35057" y="189372"/>
                  </a:lnTo>
                  <a:lnTo>
                    <a:pt x="62541" y="152624"/>
                  </a:lnTo>
                  <a:lnTo>
                    <a:pt x="93599" y="109601"/>
                  </a:lnTo>
                  <a:lnTo>
                    <a:pt x="73278" y="75437"/>
                  </a:lnTo>
                  <a:lnTo>
                    <a:pt x="39750" y="22733"/>
                  </a:lnTo>
                  <a:lnTo>
                    <a:pt x="36437" y="17591"/>
                  </a:lnTo>
                  <a:lnTo>
                    <a:pt x="32956" y="12080"/>
                  </a:lnTo>
                  <a:lnTo>
                    <a:pt x="29285" y="6213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2714625" y="2314575"/>
            <a:ext cx="2228850" cy="2114550"/>
            <a:chOff x="2714625" y="2314575"/>
            <a:chExt cx="2228850" cy="2114550"/>
          </a:xfrm>
        </p:grpSpPr>
        <p:sp>
          <p:nvSpPr>
            <p:cNvPr id="31" name="object 31"/>
            <p:cNvSpPr/>
            <p:nvPr/>
          </p:nvSpPr>
          <p:spPr>
            <a:xfrm>
              <a:off x="2743200" y="234315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743200" y="234315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933700" y="2562225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58" y="4674"/>
                  </a:lnTo>
                  <a:lnTo>
                    <a:pt x="140642" y="18081"/>
                  </a:lnTo>
                  <a:lnTo>
                    <a:pt x="101531" y="39299"/>
                  </a:lnTo>
                  <a:lnTo>
                    <a:pt x="67452" y="67405"/>
                  </a:lnTo>
                  <a:lnTo>
                    <a:pt x="39333" y="101475"/>
                  </a:lnTo>
                  <a:lnTo>
                    <a:pt x="18099" y="140588"/>
                  </a:lnTo>
                  <a:lnTo>
                    <a:pt x="4679" y="183821"/>
                  </a:lnTo>
                  <a:lnTo>
                    <a:pt x="0" y="230250"/>
                  </a:lnTo>
                  <a:lnTo>
                    <a:pt x="0" y="1150874"/>
                  </a:lnTo>
                  <a:lnTo>
                    <a:pt x="4679" y="1197266"/>
                  </a:lnTo>
                  <a:lnTo>
                    <a:pt x="18099" y="1240482"/>
                  </a:lnTo>
                  <a:lnTo>
                    <a:pt x="39333" y="1279593"/>
                  </a:lnTo>
                  <a:lnTo>
                    <a:pt x="67452" y="1313672"/>
                  </a:lnTo>
                  <a:lnTo>
                    <a:pt x="101531" y="1341791"/>
                  </a:lnTo>
                  <a:lnTo>
                    <a:pt x="140642" y="1363025"/>
                  </a:lnTo>
                  <a:lnTo>
                    <a:pt x="183858" y="1376445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5"/>
                  </a:lnTo>
                  <a:lnTo>
                    <a:pt x="1659636" y="1363025"/>
                  </a:lnTo>
                  <a:lnTo>
                    <a:pt x="1698749" y="1341791"/>
                  </a:lnTo>
                  <a:lnTo>
                    <a:pt x="1732819" y="1313672"/>
                  </a:lnTo>
                  <a:lnTo>
                    <a:pt x="1760925" y="1279593"/>
                  </a:lnTo>
                  <a:lnTo>
                    <a:pt x="1782143" y="1240482"/>
                  </a:lnTo>
                  <a:lnTo>
                    <a:pt x="1795550" y="1197266"/>
                  </a:lnTo>
                  <a:lnTo>
                    <a:pt x="1800225" y="1150874"/>
                  </a:lnTo>
                  <a:lnTo>
                    <a:pt x="1800225" y="230250"/>
                  </a:lnTo>
                  <a:lnTo>
                    <a:pt x="1795550" y="183821"/>
                  </a:lnTo>
                  <a:lnTo>
                    <a:pt x="1782143" y="140588"/>
                  </a:lnTo>
                  <a:lnTo>
                    <a:pt x="1760925" y="101475"/>
                  </a:lnTo>
                  <a:lnTo>
                    <a:pt x="1732819" y="67405"/>
                  </a:lnTo>
                  <a:lnTo>
                    <a:pt x="1698749" y="39299"/>
                  </a:lnTo>
                  <a:lnTo>
                    <a:pt x="1659636" y="18081"/>
                  </a:lnTo>
                  <a:lnTo>
                    <a:pt x="1616403" y="4674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933700" y="2562225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9" y="183821"/>
                  </a:lnTo>
                  <a:lnTo>
                    <a:pt x="18099" y="140588"/>
                  </a:lnTo>
                  <a:lnTo>
                    <a:pt x="39333" y="101475"/>
                  </a:lnTo>
                  <a:lnTo>
                    <a:pt x="67452" y="67405"/>
                  </a:lnTo>
                  <a:lnTo>
                    <a:pt x="101531" y="39299"/>
                  </a:lnTo>
                  <a:lnTo>
                    <a:pt x="140642" y="18081"/>
                  </a:lnTo>
                  <a:lnTo>
                    <a:pt x="183858" y="4674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4"/>
                  </a:lnTo>
                  <a:lnTo>
                    <a:pt x="1659636" y="18081"/>
                  </a:lnTo>
                  <a:lnTo>
                    <a:pt x="1698749" y="39299"/>
                  </a:lnTo>
                  <a:lnTo>
                    <a:pt x="1732819" y="67405"/>
                  </a:lnTo>
                  <a:lnTo>
                    <a:pt x="1760925" y="101475"/>
                  </a:lnTo>
                  <a:lnTo>
                    <a:pt x="1782143" y="140588"/>
                  </a:lnTo>
                  <a:lnTo>
                    <a:pt x="1795550" y="183821"/>
                  </a:lnTo>
                  <a:lnTo>
                    <a:pt x="1800225" y="230250"/>
                  </a:lnTo>
                  <a:lnTo>
                    <a:pt x="1800225" y="1150874"/>
                  </a:lnTo>
                  <a:lnTo>
                    <a:pt x="1795550" y="1197266"/>
                  </a:lnTo>
                  <a:lnTo>
                    <a:pt x="1782143" y="1240482"/>
                  </a:lnTo>
                  <a:lnTo>
                    <a:pt x="1760925" y="1279593"/>
                  </a:lnTo>
                  <a:lnTo>
                    <a:pt x="1732819" y="1313672"/>
                  </a:lnTo>
                  <a:lnTo>
                    <a:pt x="1698749" y="1341791"/>
                  </a:lnTo>
                  <a:lnTo>
                    <a:pt x="1659636" y="1363025"/>
                  </a:lnTo>
                  <a:lnTo>
                    <a:pt x="1616403" y="1376445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58" y="1376445"/>
                  </a:lnTo>
                  <a:lnTo>
                    <a:pt x="140642" y="1363025"/>
                  </a:lnTo>
                  <a:lnTo>
                    <a:pt x="101531" y="1341791"/>
                  </a:lnTo>
                  <a:lnTo>
                    <a:pt x="67452" y="1313672"/>
                  </a:lnTo>
                  <a:lnTo>
                    <a:pt x="39333" y="1279593"/>
                  </a:lnTo>
                  <a:lnTo>
                    <a:pt x="18099" y="1240482"/>
                  </a:lnTo>
                  <a:lnTo>
                    <a:pt x="4679" y="1197266"/>
                  </a:lnTo>
                  <a:lnTo>
                    <a:pt x="0" y="1150874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414268" y="403732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881" y="285"/>
                  </a:lnTo>
                  <a:lnTo>
                    <a:pt x="898271" y="0"/>
                  </a:lnTo>
                  <a:lnTo>
                    <a:pt x="888571" y="16160"/>
                  </a:lnTo>
                  <a:lnTo>
                    <a:pt x="871845" y="41755"/>
                  </a:lnTo>
                  <a:lnTo>
                    <a:pt x="858647" y="62865"/>
                  </a:lnTo>
                  <a:lnTo>
                    <a:pt x="851614" y="48768"/>
                  </a:lnTo>
                  <a:lnTo>
                    <a:pt x="832881" y="15621"/>
                  </a:lnTo>
                  <a:lnTo>
                    <a:pt x="824611" y="0"/>
                  </a:lnTo>
                  <a:lnTo>
                    <a:pt x="804306" y="285"/>
                  </a:lnTo>
                  <a:lnTo>
                    <a:pt x="739775" y="0"/>
                  </a:lnTo>
                  <a:lnTo>
                    <a:pt x="784486" y="70316"/>
                  </a:lnTo>
                  <a:lnTo>
                    <a:pt x="807974" y="109601"/>
                  </a:lnTo>
                  <a:lnTo>
                    <a:pt x="799238" y="121935"/>
                  </a:lnTo>
                  <a:lnTo>
                    <a:pt x="763270" y="170942"/>
                  </a:lnTo>
                  <a:lnTo>
                    <a:pt x="724027" y="222504"/>
                  </a:lnTo>
                  <a:lnTo>
                    <a:pt x="694037" y="175952"/>
                  </a:lnTo>
                  <a:lnTo>
                    <a:pt x="667506" y="133141"/>
                  </a:lnTo>
                  <a:lnTo>
                    <a:pt x="656336" y="114427"/>
                  </a:lnTo>
                  <a:lnTo>
                    <a:pt x="667454" y="98548"/>
                  </a:lnTo>
                  <a:lnTo>
                    <a:pt x="690643" y="66456"/>
                  </a:lnTo>
                  <a:lnTo>
                    <a:pt x="714142" y="34932"/>
                  </a:lnTo>
                  <a:lnTo>
                    <a:pt x="739521" y="0"/>
                  </a:lnTo>
                  <a:lnTo>
                    <a:pt x="716756" y="285"/>
                  </a:lnTo>
                  <a:lnTo>
                    <a:pt x="660146" y="0"/>
                  </a:lnTo>
                  <a:lnTo>
                    <a:pt x="650446" y="16160"/>
                  </a:lnTo>
                  <a:lnTo>
                    <a:pt x="633720" y="41755"/>
                  </a:lnTo>
                  <a:lnTo>
                    <a:pt x="620522" y="62865"/>
                  </a:lnTo>
                  <a:lnTo>
                    <a:pt x="613489" y="48768"/>
                  </a:lnTo>
                  <a:lnTo>
                    <a:pt x="594756" y="15621"/>
                  </a:lnTo>
                  <a:lnTo>
                    <a:pt x="586486" y="0"/>
                  </a:lnTo>
                  <a:lnTo>
                    <a:pt x="566181" y="285"/>
                  </a:lnTo>
                  <a:lnTo>
                    <a:pt x="501650" y="0"/>
                  </a:lnTo>
                  <a:lnTo>
                    <a:pt x="546361" y="70316"/>
                  </a:lnTo>
                  <a:lnTo>
                    <a:pt x="569849" y="109601"/>
                  </a:lnTo>
                  <a:lnTo>
                    <a:pt x="561113" y="121935"/>
                  </a:lnTo>
                  <a:lnTo>
                    <a:pt x="525145" y="170942"/>
                  </a:lnTo>
                  <a:lnTo>
                    <a:pt x="485902" y="222504"/>
                  </a:lnTo>
                  <a:lnTo>
                    <a:pt x="455912" y="175952"/>
                  </a:lnTo>
                  <a:lnTo>
                    <a:pt x="429381" y="133141"/>
                  </a:lnTo>
                  <a:lnTo>
                    <a:pt x="418211" y="114427"/>
                  </a:lnTo>
                  <a:lnTo>
                    <a:pt x="429329" y="98548"/>
                  </a:lnTo>
                  <a:lnTo>
                    <a:pt x="452518" y="66456"/>
                  </a:lnTo>
                  <a:lnTo>
                    <a:pt x="476017" y="34932"/>
                  </a:lnTo>
                  <a:lnTo>
                    <a:pt x="501396" y="0"/>
                  </a:lnTo>
                  <a:lnTo>
                    <a:pt x="478631" y="285"/>
                  </a:lnTo>
                  <a:lnTo>
                    <a:pt x="422021" y="0"/>
                  </a:lnTo>
                  <a:lnTo>
                    <a:pt x="412321" y="16160"/>
                  </a:lnTo>
                  <a:lnTo>
                    <a:pt x="395595" y="41755"/>
                  </a:lnTo>
                  <a:lnTo>
                    <a:pt x="382397" y="62865"/>
                  </a:lnTo>
                  <a:lnTo>
                    <a:pt x="375364" y="48768"/>
                  </a:lnTo>
                  <a:lnTo>
                    <a:pt x="356631" y="15621"/>
                  </a:lnTo>
                  <a:lnTo>
                    <a:pt x="348361" y="0"/>
                  </a:lnTo>
                  <a:lnTo>
                    <a:pt x="328056" y="285"/>
                  </a:lnTo>
                  <a:lnTo>
                    <a:pt x="263525" y="0"/>
                  </a:lnTo>
                  <a:lnTo>
                    <a:pt x="308236" y="70316"/>
                  </a:lnTo>
                  <a:lnTo>
                    <a:pt x="331724" y="109601"/>
                  </a:lnTo>
                  <a:lnTo>
                    <a:pt x="322988" y="121935"/>
                  </a:lnTo>
                  <a:lnTo>
                    <a:pt x="287020" y="170942"/>
                  </a:lnTo>
                  <a:lnTo>
                    <a:pt x="247777" y="222504"/>
                  </a:lnTo>
                  <a:lnTo>
                    <a:pt x="217787" y="175952"/>
                  </a:lnTo>
                  <a:lnTo>
                    <a:pt x="191256" y="133141"/>
                  </a:lnTo>
                  <a:lnTo>
                    <a:pt x="180086" y="114427"/>
                  </a:lnTo>
                  <a:lnTo>
                    <a:pt x="191204" y="98548"/>
                  </a:lnTo>
                  <a:lnTo>
                    <a:pt x="214393" y="66456"/>
                  </a:lnTo>
                  <a:lnTo>
                    <a:pt x="237892" y="34932"/>
                  </a:lnTo>
                  <a:lnTo>
                    <a:pt x="263271" y="0"/>
                  </a:lnTo>
                  <a:lnTo>
                    <a:pt x="240506" y="285"/>
                  </a:lnTo>
                  <a:lnTo>
                    <a:pt x="183896" y="0"/>
                  </a:lnTo>
                  <a:lnTo>
                    <a:pt x="174196" y="16160"/>
                  </a:lnTo>
                  <a:lnTo>
                    <a:pt x="157470" y="41755"/>
                  </a:lnTo>
                  <a:lnTo>
                    <a:pt x="144272" y="62865"/>
                  </a:lnTo>
                  <a:lnTo>
                    <a:pt x="137239" y="48768"/>
                  </a:lnTo>
                  <a:lnTo>
                    <a:pt x="118506" y="15621"/>
                  </a:lnTo>
                  <a:lnTo>
                    <a:pt x="110236" y="0"/>
                  </a:lnTo>
                  <a:lnTo>
                    <a:pt x="89931" y="285"/>
                  </a:lnTo>
                  <a:lnTo>
                    <a:pt x="25400" y="0"/>
                  </a:lnTo>
                  <a:lnTo>
                    <a:pt x="70111" y="70316"/>
                  </a:lnTo>
                  <a:lnTo>
                    <a:pt x="93599" y="109601"/>
                  </a:lnTo>
                  <a:lnTo>
                    <a:pt x="74485" y="136271"/>
                  </a:lnTo>
                  <a:lnTo>
                    <a:pt x="35040" y="189372"/>
                  </a:lnTo>
                  <a:lnTo>
                    <a:pt x="0" y="234950"/>
                  </a:lnTo>
                  <a:lnTo>
                    <a:pt x="22939" y="234664"/>
                  </a:lnTo>
                  <a:lnTo>
                    <a:pt x="81153" y="234950"/>
                  </a:lnTo>
                  <a:lnTo>
                    <a:pt x="87272" y="225738"/>
                  </a:lnTo>
                  <a:lnTo>
                    <a:pt x="115298" y="184864"/>
                  </a:lnTo>
                  <a:lnTo>
                    <a:pt x="126295" y="167909"/>
                  </a:lnTo>
                  <a:lnTo>
                    <a:pt x="130175" y="161290"/>
                  </a:lnTo>
                  <a:lnTo>
                    <a:pt x="139953" y="179847"/>
                  </a:lnTo>
                  <a:lnTo>
                    <a:pt x="162052" y="219297"/>
                  </a:lnTo>
                  <a:lnTo>
                    <a:pt x="170180" y="234950"/>
                  </a:lnTo>
                  <a:lnTo>
                    <a:pt x="238252" y="234696"/>
                  </a:lnTo>
                  <a:lnTo>
                    <a:pt x="238125" y="234950"/>
                  </a:lnTo>
                  <a:lnTo>
                    <a:pt x="247015" y="234823"/>
                  </a:lnTo>
                  <a:lnTo>
                    <a:pt x="255778" y="234950"/>
                  </a:lnTo>
                  <a:lnTo>
                    <a:pt x="255778" y="234696"/>
                  </a:lnTo>
                  <a:lnTo>
                    <a:pt x="279527" y="234569"/>
                  </a:lnTo>
                  <a:lnTo>
                    <a:pt x="319278" y="234950"/>
                  </a:lnTo>
                  <a:lnTo>
                    <a:pt x="325397" y="225738"/>
                  </a:lnTo>
                  <a:lnTo>
                    <a:pt x="353423" y="184864"/>
                  </a:lnTo>
                  <a:lnTo>
                    <a:pt x="364420" y="167909"/>
                  </a:lnTo>
                  <a:lnTo>
                    <a:pt x="368300" y="161290"/>
                  </a:lnTo>
                  <a:lnTo>
                    <a:pt x="378078" y="179847"/>
                  </a:lnTo>
                  <a:lnTo>
                    <a:pt x="400177" y="219297"/>
                  </a:lnTo>
                  <a:lnTo>
                    <a:pt x="408305" y="234950"/>
                  </a:lnTo>
                  <a:lnTo>
                    <a:pt x="476377" y="234696"/>
                  </a:lnTo>
                  <a:lnTo>
                    <a:pt x="476250" y="234950"/>
                  </a:lnTo>
                  <a:lnTo>
                    <a:pt x="485140" y="234823"/>
                  </a:lnTo>
                  <a:lnTo>
                    <a:pt x="493903" y="234950"/>
                  </a:lnTo>
                  <a:lnTo>
                    <a:pt x="493903" y="234696"/>
                  </a:lnTo>
                  <a:lnTo>
                    <a:pt x="517652" y="234569"/>
                  </a:lnTo>
                  <a:lnTo>
                    <a:pt x="557403" y="234950"/>
                  </a:lnTo>
                  <a:lnTo>
                    <a:pt x="563522" y="225738"/>
                  </a:lnTo>
                  <a:lnTo>
                    <a:pt x="591548" y="184864"/>
                  </a:lnTo>
                  <a:lnTo>
                    <a:pt x="602545" y="167909"/>
                  </a:lnTo>
                  <a:lnTo>
                    <a:pt x="606425" y="161290"/>
                  </a:lnTo>
                  <a:lnTo>
                    <a:pt x="616203" y="179847"/>
                  </a:lnTo>
                  <a:lnTo>
                    <a:pt x="638302" y="219297"/>
                  </a:lnTo>
                  <a:lnTo>
                    <a:pt x="646430" y="234950"/>
                  </a:lnTo>
                  <a:lnTo>
                    <a:pt x="714502" y="234696"/>
                  </a:lnTo>
                  <a:lnTo>
                    <a:pt x="714375" y="234950"/>
                  </a:lnTo>
                  <a:lnTo>
                    <a:pt x="723265" y="234823"/>
                  </a:lnTo>
                  <a:lnTo>
                    <a:pt x="732028" y="234950"/>
                  </a:lnTo>
                  <a:lnTo>
                    <a:pt x="732028" y="234696"/>
                  </a:lnTo>
                  <a:lnTo>
                    <a:pt x="755777" y="234569"/>
                  </a:lnTo>
                  <a:lnTo>
                    <a:pt x="795528" y="234950"/>
                  </a:lnTo>
                  <a:lnTo>
                    <a:pt x="801647" y="225738"/>
                  </a:lnTo>
                  <a:lnTo>
                    <a:pt x="829673" y="184864"/>
                  </a:lnTo>
                  <a:lnTo>
                    <a:pt x="840670" y="167909"/>
                  </a:lnTo>
                  <a:lnTo>
                    <a:pt x="844550" y="161290"/>
                  </a:lnTo>
                  <a:lnTo>
                    <a:pt x="854328" y="179847"/>
                  </a:lnTo>
                  <a:lnTo>
                    <a:pt x="876427" y="219297"/>
                  </a:lnTo>
                  <a:lnTo>
                    <a:pt x="884555" y="234950"/>
                  </a:lnTo>
                  <a:lnTo>
                    <a:pt x="906827" y="234664"/>
                  </a:lnTo>
                  <a:lnTo>
                    <a:pt x="970153" y="234950"/>
                  </a:lnTo>
                  <a:lnTo>
                    <a:pt x="947503" y="200044"/>
                  </a:lnTo>
                  <a:lnTo>
                    <a:pt x="927354" y="168306"/>
                  </a:lnTo>
                  <a:lnTo>
                    <a:pt x="909681" y="139759"/>
                  </a:lnTo>
                  <a:lnTo>
                    <a:pt x="894461" y="114427"/>
                  </a:lnTo>
                  <a:lnTo>
                    <a:pt x="905579" y="98548"/>
                  </a:lnTo>
                  <a:lnTo>
                    <a:pt x="928768" y="66456"/>
                  </a:lnTo>
                  <a:lnTo>
                    <a:pt x="952267" y="34932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414268" y="403732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166"/>
                  </a:lnTo>
                  <a:lnTo>
                    <a:pt x="47894" y="285"/>
                  </a:lnTo>
                  <a:lnTo>
                    <a:pt x="59314" y="357"/>
                  </a:lnTo>
                  <a:lnTo>
                    <a:pt x="70866" y="381"/>
                  </a:lnTo>
                  <a:lnTo>
                    <a:pt x="80250" y="357"/>
                  </a:lnTo>
                  <a:lnTo>
                    <a:pt x="89931" y="285"/>
                  </a:lnTo>
                  <a:lnTo>
                    <a:pt x="99923" y="166"/>
                  </a:lnTo>
                  <a:lnTo>
                    <a:pt x="110236" y="0"/>
                  </a:lnTo>
                  <a:lnTo>
                    <a:pt x="114210" y="7667"/>
                  </a:lnTo>
                  <a:lnTo>
                    <a:pt x="118506" y="15621"/>
                  </a:lnTo>
                  <a:lnTo>
                    <a:pt x="123112" y="23860"/>
                  </a:lnTo>
                  <a:lnTo>
                    <a:pt x="128016" y="32385"/>
                  </a:lnTo>
                  <a:lnTo>
                    <a:pt x="132895" y="40862"/>
                  </a:lnTo>
                  <a:lnTo>
                    <a:pt x="137239" y="48768"/>
                  </a:lnTo>
                  <a:lnTo>
                    <a:pt x="141035" y="56102"/>
                  </a:lnTo>
                  <a:lnTo>
                    <a:pt x="144272" y="62865"/>
                  </a:lnTo>
                  <a:lnTo>
                    <a:pt x="148083" y="56526"/>
                  </a:lnTo>
                  <a:lnTo>
                    <a:pt x="152479" y="49498"/>
                  </a:lnTo>
                  <a:lnTo>
                    <a:pt x="157470" y="41755"/>
                  </a:lnTo>
                  <a:lnTo>
                    <a:pt x="163068" y="33274"/>
                  </a:lnTo>
                  <a:lnTo>
                    <a:pt x="168804" y="24610"/>
                  </a:lnTo>
                  <a:lnTo>
                    <a:pt x="174196" y="16160"/>
                  </a:lnTo>
                  <a:lnTo>
                    <a:pt x="179230" y="7949"/>
                  </a:lnTo>
                  <a:lnTo>
                    <a:pt x="183896" y="0"/>
                  </a:lnTo>
                  <a:lnTo>
                    <a:pt x="193232" y="166"/>
                  </a:lnTo>
                  <a:lnTo>
                    <a:pt x="202961" y="285"/>
                  </a:lnTo>
                  <a:lnTo>
                    <a:pt x="213096" y="357"/>
                  </a:lnTo>
                  <a:lnTo>
                    <a:pt x="223647" y="381"/>
                  </a:lnTo>
                  <a:lnTo>
                    <a:pt x="231338" y="357"/>
                  </a:lnTo>
                  <a:lnTo>
                    <a:pt x="240506" y="285"/>
                  </a:lnTo>
                  <a:lnTo>
                    <a:pt x="251150" y="166"/>
                  </a:lnTo>
                  <a:lnTo>
                    <a:pt x="263271" y="0"/>
                  </a:lnTo>
                  <a:lnTo>
                    <a:pt x="256319" y="9786"/>
                  </a:lnTo>
                  <a:lnTo>
                    <a:pt x="247856" y="21431"/>
                  </a:lnTo>
                  <a:lnTo>
                    <a:pt x="237892" y="34932"/>
                  </a:lnTo>
                  <a:lnTo>
                    <a:pt x="226441" y="50292"/>
                  </a:lnTo>
                  <a:lnTo>
                    <a:pt x="214393" y="66456"/>
                  </a:lnTo>
                  <a:lnTo>
                    <a:pt x="202644" y="82550"/>
                  </a:lnTo>
                  <a:lnTo>
                    <a:pt x="191204" y="98548"/>
                  </a:lnTo>
                  <a:lnTo>
                    <a:pt x="180086" y="114427"/>
                  </a:lnTo>
                  <a:lnTo>
                    <a:pt x="191256" y="133141"/>
                  </a:lnTo>
                  <a:lnTo>
                    <a:pt x="203819" y="153654"/>
                  </a:lnTo>
                  <a:lnTo>
                    <a:pt x="217787" y="175952"/>
                  </a:lnTo>
                  <a:lnTo>
                    <a:pt x="233172" y="200025"/>
                  </a:lnTo>
                  <a:lnTo>
                    <a:pt x="247777" y="222504"/>
                  </a:lnTo>
                  <a:lnTo>
                    <a:pt x="260350" y="206121"/>
                  </a:lnTo>
                  <a:lnTo>
                    <a:pt x="266642" y="197927"/>
                  </a:lnTo>
                  <a:lnTo>
                    <a:pt x="300612" y="152606"/>
                  </a:lnTo>
                  <a:lnTo>
                    <a:pt x="331724" y="109601"/>
                  </a:lnTo>
                  <a:lnTo>
                    <a:pt x="311404" y="75438"/>
                  </a:lnTo>
                  <a:lnTo>
                    <a:pt x="277876" y="22733"/>
                  </a:lnTo>
                  <a:lnTo>
                    <a:pt x="274562" y="17591"/>
                  </a:lnTo>
                  <a:lnTo>
                    <a:pt x="271081" y="12080"/>
                  </a:lnTo>
                  <a:lnTo>
                    <a:pt x="267410" y="6213"/>
                  </a:lnTo>
                  <a:lnTo>
                    <a:pt x="263525" y="0"/>
                  </a:lnTo>
                  <a:lnTo>
                    <a:pt x="274718" y="166"/>
                  </a:lnTo>
                  <a:lnTo>
                    <a:pt x="286019" y="285"/>
                  </a:lnTo>
                  <a:lnTo>
                    <a:pt x="297439" y="357"/>
                  </a:lnTo>
                  <a:lnTo>
                    <a:pt x="308991" y="381"/>
                  </a:lnTo>
                  <a:lnTo>
                    <a:pt x="318375" y="357"/>
                  </a:lnTo>
                  <a:lnTo>
                    <a:pt x="328056" y="285"/>
                  </a:lnTo>
                  <a:lnTo>
                    <a:pt x="338048" y="166"/>
                  </a:lnTo>
                  <a:lnTo>
                    <a:pt x="348361" y="0"/>
                  </a:lnTo>
                  <a:lnTo>
                    <a:pt x="352335" y="7667"/>
                  </a:lnTo>
                  <a:lnTo>
                    <a:pt x="356631" y="15621"/>
                  </a:lnTo>
                  <a:lnTo>
                    <a:pt x="361237" y="23860"/>
                  </a:lnTo>
                  <a:lnTo>
                    <a:pt x="366141" y="32385"/>
                  </a:lnTo>
                  <a:lnTo>
                    <a:pt x="371020" y="40862"/>
                  </a:lnTo>
                  <a:lnTo>
                    <a:pt x="375364" y="48768"/>
                  </a:lnTo>
                  <a:lnTo>
                    <a:pt x="379160" y="56102"/>
                  </a:lnTo>
                  <a:lnTo>
                    <a:pt x="382397" y="62865"/>
                  </a:lnTo>
                  <a:lnTo>
                    <a:pt x="386208" y="56526"/>
                  </a:lnTo>
                  <a:lnTo>
                    <a:pt x="390604" y="49498"/>
                  </a:lnTo>
                  <a:lnTo>
                    <a:pt x="395595" y="41755"/>
                  </a:lnTo>
                  <a:lnTo>
                    <a:pt x="401193" y="33274"/>
                  </a:lnTo>
                  <a:lnTo>
                    <a:pt x="406929" y="24610"/>
                  </a:lnTo>
                  <a:lnTo>
                    <a:pt x="412321" y="16160"/>
                  </a:lnTo>
                  <a:lnTo>
                    <a:pt x="417355" y="7949"/>
                  </a:lnTo>
                  <a:lnTo>
                    <a:pt x="422021" y="0"/>
                  </a:lnTo>
                  <a:lnTo>
                    <a:pt x="431357" y="166"/>
                  </a:lnTo>
                  <a:lnTo>
                    <a:pt x="441086" y="285"/>
                  </a:lnTo>
                  <a:lnTo>
                    <a:pt x="451221" y="357"/>
                  </a:lnTo>
                  <a:lnTo>
                    <a:pt x="461772" y="381"/>
                  </a:lnTo>
                  <a:lnTo>
                    <a:pt x="469463" y="357"/>
                  </a:lnTo>
                  <a:lnTo>
                    <a:pt x="478631" y="285"/>
                  </a:lnTo>
                  <a:lnTo>
                    <a:pt x="489275" y="166"/>
                  </a:lnTo>
                  <a:lnTo>
                    <a:pt x="501396" y="0"/>
                  </a:lnTo>
                  <a:lnTo>
                    <a:pt x="494444" y="9786"/>
                  </a:lnTo>
                  <a:lnTo>
                    <a:pt x="485981" y="21431"/>
                  </a:lnTo>
                  <a:lnTo>
                    <a:pt x="476017" y="34932"/>
                  </a:lnTo>
                  <a:lnTo>
                    <a:pt x="464566" y="50292"/>
                  </a:lnTo>
                  <a:lnTo>
                    <a:pt x="452518" y="66456"/>
                  </a:lnTo>
                  <a:lnTo>
                    <a:pt x="440769" y="82550"/>
                  </a:lnTo>
                  <a:lnTo>
                    <a:pt x="429329" y="98548"/>
                  </a:lnTo>
                  <a:lnTo>
                    <a:pt x="418211" y="114427"/>
                  </a:lnTo>
                  <a:lnTo>
                    <a:pt x="429381" y="133141"/>
                  </a:lnTo>
                  <a:lnTo>
                    <a:pt x="441944" y="153654"/>
                  </a:lnTo>
                  <a:lnTo>
                    <a:pt x="455912" y="175952"/>
                  </a:lnTo>
                  <a:lnTo>
                    <a:pt x="471297" y="200025"/>
                  </a:lnTo>
                  <a:lnTo>
                    <a:pt x="485902" y="222504"/>
                  </a:lnTo>
                  <a:lnTo>
                    <a:pt x="498475" y="206121"/>
                  </a:lnTo>
                  <a:lnTo>
                    <a:pt x="504767" y="197927"/>
                  </a:lnTo>
                  <a:lnTo>
                    <a:pt x="538737" y="152606"/>
                  </a:lnTo>
                  <a:lnTo>
                    <a:pt x="569849" y="109601"/>
                  </a:lnTo>
                  <a:lnTo>
                    <a:pt x="549529" y="75438"/>
                  </a:lnTo>
                  <a:lnTo>
                    <a:pt x="516001" y="22733"/>
                  </a:lnTo>
                  <a:lnTo>
                    <a:pt x="512687" y="17591"/>
                  </a:lnTo>
                  <a:lnTo>
                    <a:pt x="509206" y="12080"/>
                  </a:lnTo>
                  <a:lnTo>
                    <a:pt x="505535" y="6213"/>
                  </a:lnTo>
                  <a:lnTo>
                    <a:pt x="501650" y="0"/>
                  </a:lnTo>
                  <a:lnTo>
                    <a:pt x="512843" y="166"/>
                  </a:lnTo>
                  <a:lnTo>
                    <a:pt x="524144" y="285"/>
                  </a:lnTo>
                  <a:lnTo>
                    <a:pt x="535564" y="357"/>
                  </a:lnTo>
                  <a:lnTo>
                    <a:pt x="547116" y="381"/>
                  </a:lnTo>
                  <a:lnTo>
                    <a:pt x="556500" y="357"/>
                  </a:lnTo>
                  <a:lnTo>
                    <a:pt x="566181" y="285"/>
                  </a:lnTo>
                  <a:lnTo>
                    <a:pt x="576173" y="166"/>
                  </a:lnTo>
                  <a:lnTo>
                    <a:pt x="586486" y="0"/>
                  </a:lnTo>
                  <a:lnTo>
                    <a:pt x="590460" y="7667"/>
                  </a:lnTo>
                  <a:lnTo>
                    <a:pt x="594756" y="15621"/>
                  </a:lnTo>
                  <a:lnTo>
                    <a:pt x="599362" y="23860"/>
                  </a:lnTo>
                  <a:lnTo>
                    <a:pt x="604266" y="32385"/>
                  </a:lnTo>
                  <a:lnTo>
                    <a:pt x="609145" y="40862"/>
                  </a:lnTo>
                  <a:lnTo>
                    <a:pt x="613489" y="48768"/>
                  </a:lnTo>
                  <a:lnTo>
                    <a:pt x="617285" y="56102"/>
                  </a:lnTo>
                  <a:lnTo>
                    <a:pt x="620522" y="62865"/>
                  </a:lnTo>
                  <a:lnTo>
                    <a:pt x="624333" y="56526"/>
                  </a:lnTo>
                  <a:lnTo>
                    <a:pt x="628729" y="49498"/>
                  </a:lnTo>
                  <a:lnTo>
                    <a:pt x="633720" y="41755"/>
                  </a:lnTo>
                  <a:lnTo>
                    <a:pt x="639318" y="33274"/>
                  </a:lnTo>
                  <a:lnTo>
                    <a:pt x="645054" y="24610"/>
                  </a:lnTo>
                  <a:lnTo>
                    <a:pt x="650446" y="16160"/>
                  </a:lnTo>
                  <a:lnTo>
                    <a:pt x="655480" y="7949"/>
                  </a:lnTo>
                  <a:lnTo>
                    <a:pt x="660146" y="0"/>
                  </a:lnTo>
                  <a:lnTo>
                    <a:pt x="669482" y="166"/>
                  </a:lnTo>
                  <a:lnTo>
                    <a:pt x="679211" y="285"/>
                  </a:lnTo>
                  <a:lnTo>
                    <a:pt x="689346" y="357"/>
                  </a:lnTo>
                  <a:lnTo>
                    <a:pt x="699897" y="381"/>
                  </a:lnTo>
                  <a:lnTo>
                    <a:pt x="707588" y="357"/>
                  </a:lnTo>
                  <a:lnTo>
                    <a:pt x="716756" y="285"/>
                  </a:lnTo>
                  <a:lnTo>
                    <a:pt x="727400" y="166"/>
                  </a:lnTo>
                  <a:lnTo>
                    <a:pt x="739521" y="0"/>
                  </a:lnTo>
                  <a:lnTo>
                    <a:pt x="732569" y="9786"/>
                  </a:lnTo>
                  <a:lnTo>
                    <a:pt x="724106" y="21431"/>
                  </a:lnTo>
                  <a:lnTo>
                    <a:pt x="714142" y="34932"/>
                  </a:lnTo>
                  <a:lnTo>
                    <a:pt x="702691" y="50292"/>
                  </a:lnTo>
                  <a:lnTo>
                    <a:pt x="690643" y="66456"/>
                  </a:lnTo>
                  <a:lnTo>
                    <a:pt x="678894" y="82550"/>
                  </a:lnTo>
                  <a:lnTo>
                    <a:pt x="667454" y="98548"/>
                  </a:lnTo>
                  <a:lnTo>
                    <a:pt x="656336" y="114427"/>
                  </a:lnTo>
                  <a:lnTo>
                    <a:pt x="667506" y="133141"/>
                  </a:lnTo>
                  <a:lnTo>
                    <a:pt x="680069" y="153654"/>
                  </a:lnTo>
                  <a:lnTo>
                    <a:pt x="694037" y="175952"/>
                  </a:lnTo>
                  <a:lnTo>
                    <a:pt x="709422" y="200025"/>
                  </a:lnTo>
                  <a:lnTo>
                    <a:pt x="724027" y="222504"/>
                  </a:lnTo>
                  <a:lnTo>
                    <a:pt x="736600" y="206121"/>
                  </a:lnTo>
                  <a:lnTo>
                    <a:pt x="742892" y="197927"/>
                  </a:lnTo>
                  <a:lnTo>
                    <a:pt x="776862" y="152606"/>
                  </a:lnTo>
                  <a:lnTo>
                    <a:pt x="807974" y="109601"/>
                  </a:lnTo>
                  <a:lnTo>
                    <a:pt x="787654" y="75438"/>
                  </a:lnTo>
                  <a:lnTo>
                    <a:pt x="754126" y="22733"/>
                  </a:lnTo>
                  <a:lnTo>
                    <a:pt x="750812" y="17591"/>
                  </a:lnTo>
                  <a:lnTo>
                    <a:pt x="747331" y="12080"/>
                  </a:lnTo>
                  <a:lnTo>
                    <a:pt x="743660" y="6213"/>
                  </a:lnTo>
                  <a:lnTo>
                    <a:pt x="739775" y="0"/>
                  </a:lnTo>
                  <a:lnTo>
                    <a:pt x="750968" y="166"/>
                  </a:lnTo>
                  <a:lnTo>
                    <a:pt x="762269" y="285"/>
                  </a:lnTo>
                  <a:lnTo>
                    <a:pt x="773689" y="357"/>
                  </a:lnTo>
                  <a:lnTo>
                    <a:pt x="785241" y="381"/>
                  </a:lnTo>
                  <a:lnTo>
                    <a:pt x="794625" y="357"/>
                  </a:lnTo>
                  <a:lnTo>
                    <a:pt x="804306" y="285"/>
                  </a:lnTo>
                  <a:lnTo>
                    <a:pt x="814298" y="166"/>
                  </a:lnTo>
                  <a:lnTo>
                    <a:pt x="824611" y="0"/>
                  </a:lnTo>
                  <a:lnTo>
                    <a:pt x="828585" y="7667"/>
                  </a:lnTo>
                  <a:lnTo>
                    <a:pt x="832881" y="15621"/>
                  </a:lnTo>
                  <a:lnTo>
                    <a:pt x="837487" y="23860"/>
                  </a:lnTo>
                  <a:lnTo>
                    <a:pt x="842391" y="32385"/>
                  </a:lnTo>
                  <a:lnTo>
                    <a:pt x="847270" y="40862"/>
                  </a:lnTo>
                  <a:lnTo>
                    <a:pt x="851614" y="48768"/>
                  </a:lnTo>
                  <a:lnTo>
                    <a:pt x="855410" y="56102"/>
                  </a:lnTo>
                  <a:lnTo>
                    <a:pt x="858647" y="62865"/>
                  </a:lnTo>
                  <a:lnTo>
                    <a:pt x="862458" y="56526"/>
                  </a:lnTo>
                  <a:lnTo>
                    <a:pt x="866854" y="49498"/>
                  </a:lnTo>
                  <a:lnTo>
                    <a:pt x="871845" y="41755"/>
                  </a:lnTo>
                  <a:lnTo>
                    <a:pt x="877443" y="33274"/>
                  </a:lnTo>
                  <a:lnTo>
                    <a:pt x="883179" y="24610"/>
                  </a:lnTo>
                  <a:lnTo>
                    <a:pt x="888571" y="16160"/>
                  </a:lnTo>
                  <a:lnTo>
                    <a:pt x="893605" y="7949"/>
                  </a:lnTo>
                  <a:lnTo>
                    <a:pt x="898271" y="0"/>
                  </a:lnTo>
                  <a:lnTo>
                    <a:pt x="907607" y="166"/>
                  </a:lnTo>
                  <a:lnTo>
                    <a:pt x="917336" y="285"/>
                  </a:lnTo>
                  <a:lnTo>
                    <a:pt x="927471" y="357"/>
                  </a:lnTo>
                  <a:lnTo>
                    <a:pt x="938022" y="381"/>
                  </a:lnTo>
                  <a:lnTo>
                    <a:pt x="945713" y="357"/>
                  </a:lnTo>
                  <a:lnTo>
                    <a:pt x="954881" y="285"/>
                  </a:lnTo>
                  <a:lnTo>
                    <a:pt x="965525" y="166"/>
                  </a:lnTo>
                  <a:lnTo>
                    <a:pt x="977646" y="0"/>
                  </a:lnTo>
                  <a:lnTo>
                    <a:pt x="970694" y="9786"/>
                  </a:lnTo>
                  <a:lnTo>
                    <a:pt x="962231" y="21431"/>
                  </a:lnTo>
                  <a:lnTo>
                    <a:pt x="952267" y="34932"/>
                  </a:lnTo>
                  <a:lnTo>
                    <a:pt x="940816" y="50292"/>
                  </a:lnTo>
                  <a:lnTo>
                    <a:pt x="928768" y="66456"/>
                  </a:lnTo>
                  <a:lnTo>
                    <a:pt x="917019" y="82550"/>
                  </a:lnTo>
                  <a:lnTo>
                    <a:pt x="905579" y="98548"/>
                  </a:lnTo>
                  <a:lnTo>
                    <a:pt x="894461" y="114427"/>
                  </a:lnTo>
                  <a:lnTo>
                    <a:pt x="909681" y="139759"/>
                  </a:lnTo>
                  <a:lnTo>
                    <a:pt x="927354" y="168306"/>
                  </a:lnTo>
                  <a:lnTo>
                    <a:pt x="947503" y="200044"/>
                  </a:lnTo>
                  <a:lnTo>
                    <a:pt x="970153" y="234950"/>
                  </a:lnTo>
                  <a:lnTo>
                    <a:pt x="957460" y="234783"/>
                  </a:lnTo>
                  <a:lnTo>
                    <a:pt x="946435" y="234664"/>
                  </a:lnTo>
                  <a:lnTo>
                    <a:pt x="937077" y="234592"/>
                  </a:lnTo>
                  <a:lnTo>
                    <a:pt x="929386" y="234569"/>
                  </a:lnTo>
                  <a:lnTo>
                    <a:pt x="918077" y="234592"/>
                  </a:lnTo>
                  <a:lnTo>
                    <a:pt x="906827" y="234664"/>
                  </a:lnTo>
                  <a:lnTo>
                    <a:pt x="895649" y="234783"/>
                  </a:lnTo>
                  <a:lnTo>
                    <a:pt x="884555" y="234950"/>
                  </a:lnTo>
                  <a:lnTo>
                    <a:pt x="880812" y="227564"/>
                  </a:lnTo>
                  <a:lnTo>
                    <a:pt x="876427" y="219297"/>
                  </a:lnTo>
                  <a:lnTo>
                    <a:pt x="871374" y="210125"/>
                  </a:lnTo>
                  <a:lnTo>
                    <a:pt x="865632" y="200025"/>
                  </a:lnTo>
                  <a:lnTo>
                    <a:pt x="859801" y="189739"/>
                  </a:lnTo>
                  <a:lnTo>
                    <a:pt x="854328" y="179847"/>
                  </a:lnTo>
                  <a:lnTo>
                    <a:pt x="849237" y="170360"/>
                  </a:lnTo>
                  <a:lnTo>
                    <a:pt x="844550" y="161290"/>
                  </a:lnTo>
                  <a:lnTo>
                    <a:pt x="840670" y="167909"/>
                  </a:lnTo>
                  <a:lnTo>
                    <a:pt x="835707" y="175768"/>
                  </a:lnTo>
                  <a:lnTo>
                    <a:pt x="829673" y="184864"/>
                  </a:lnTo>
                  <a:lnTo>
                    <a:pt x="822579" y="195199"/>
                  </a:lnTo>
                  <a:lnTo>
                    <a:pt x="815173" y="205839"/>
                  </a:lnTo>
                  <a:lnTo>
                    <a:pt x="808196" y="216027"/>
                  </a:lnTo>
                  <a:lnTo>
                    <a:pt x="801647" y="225738"/>
                  </a:lnTo>
                  <a:lnTo>
                    <a:pt x="795528" y="234950"/>
                  </a:lnTo>
                  <a:lnTo>
                    <a:pt x="783619" y="234783"/>
                  </a:lnTo>
                  <a:lnTo>
                    <a:pt x="773033" y="234664"/>
                  </a:lnTo>
                  <a:lnTo>
                    <a:pt x="763756" y="234592"/>
                  </a:lnTo>
                  <a:lnTo>
                    <a:pt x="755777" y="234569"/>
                  </a:lnTo>
                  <a:lnTo>
                    <a:pt x="732028" y="234696"/>
                  </a:lnTo>
                  <a:lnTo>
                    <a:pt x="732028" y="234950"/>
                  </a:lnTo>
                  <a:lnTo>
                    <a:pt x="723265" y="234823"/>
                  </a:lnTo>
                  <a:lnTo>
                    <a:pt x="714375" y="234950"/>
                  </a:lnTo>
                  <a:lnTo>
                    <a:pt x="714502" y="234696"/>
                  </a:lnTo>
                  <a:lnTo>
                    <a:pt x="691261" y="234569"/>
                  </a:lnTo>
                  <a:lnTo>
                    <a:pt x="679952" y="234592"/>
                  </a:lnTo>
                  <a:lnTo>
                    <a:pt x="668702" y="234664"/>
                  </a:lnTo>
                  <a:lnTo>
                    <a:pt x="657524" y="234783"/>
                  </a:lnTo>
                  <a:lnTo>
                    <a:pt x="646430" y="234950"/>
                  </a:lnTo>
                  <a:lnTo>
                    <a:pt x="642687" y="227564"/>
                  </a:lnTo>
                  <a:lnTo>
                    <a:pt x="638302" y="219297"/>
                  </a:lnTo>
                  <a:lnTo>
                    <a:pt x="633249" y="210125"/>
                  </a:lnTo>
                  <a:lnTo>
                    <a:pt x="627507" y="200025"/>
                  </a:lnTo>
                  <a:lnTo>
                    <a:pt x="621676" y="189739"/>
                  </a:lnTo>
                  <a:lnTo>
                    <a:pt x="616203" y="179847"/>
                  </a:lnTo>
                  <a:lnTo>
                    <a:pt x="611112" y="170360"/>
                  </a:lnTo>
                  <a:lnTo>
                    <a:pt x="606425" y="161290"/>
                  </a:lnTo>
                  <a:lnTo>
                    <a:pt x="602545" y="167909"/>
                  </a:lnTo>
                  <a:lnTo>
                    <a:pt x="597582" y="175768"/>
                  </a:lnTo>
                  <a:lnTo>
                    <a:pt x="591548" y="184864"/>
                  </a:lnTo>
                  <a:lnTo>
                    <a:pt x="584454" y="195199"/>
                  </a:lnTo>
                  <a:lnTo>
                    <a:pt x="577048" y="205839"/>
                  </a:lnTo>
                  <a:lnTo>
                    <a:pt x="570071" y="216027"/>
                  </a:lnTo>
                  <a:lnTo>
                    <a:pt x="563522" y="225738"/>
                  </a:lnTo>
                  <a:lnTo>
                    <a:pt x="557403" y="234950"/>
                  </a:lnTo>
                  <a:lnTo>
                    <a:pt x="545494" y="234783"/>
                  </a:lnTo>
                  <a:lnTo>
                    <a:pt x="534908" y="234664"/>
                  </a:lnTo>
                  <a:lnTo>
                    <a:pt x="525631" y="234592"/>
                  </a:lnTo>
                  <a:lnTo>
                    <a:pt x="517652" y="234569"/>
                  </a:lnTo>
                  <a:lnTo>
                    <a:pt x="493903" y="234696"/>
                  </a:lnTo>
                  <a:lnTo>
                    <a:pt x="493903" y="234950"/>
                  </a:lnTo>
                  <a:lnTo>
                    <a:pt x="485140" y="234823"/>
                  </a:lnTo>
                  <a:lnTo>
                    <a:pt x="476250" y="234950"/>
                  </a:lnTo>
                  <a:lnTo>
                    <a:pt x="476377" y="234696"/>
                  </a:lnTo>
                  <a:lnTo>
                    <a:pt x="453136" y="234569"/>
                  </a:lnTo>
                  <a:lnTo>
                    <a:pt x="441827" y="234592"/>
                  </a:lnTo>
                  <a:lnTo>
                    <a:pt x="430577" y="234664"/>
                  </a:lnTo>
                  <a:lnTo>
                    <a:pt x="419399" y="234783"/>
                  </a:lnTo>
                  <a:lnTo>
                    <a:pt x="408305" y="234950"/>
                  </a:lnTo>
                  <a:lnTo>
                    <a:pt x="404562" y="227564"/>
                  </a:lnTo>
                  <a:lnTo>
                    <a:pt x="400177" y="219297"/>
                  </a:lnTo>
                  <a:lnTo>
                    <a:pt x="395124" y="210125"/>
                  </a:lnTo>
                  <a:lnTo>
                    <a:pt x="389382" y="200025"/>
                  </a:lnTo>
                  <a:lnTo>
                    <a:pt x="383551" y="189739"/>
                  </a:lnTo>
                  <a:lnTo>
                    <a:pt x="378078" y="179847"/>
                  </a:lnTo>
                  <a:lnTo>
                    <a:pt x="372987" y="170360"/>
                  </a:lnTo>
                  <a:lnTo>
                    <a:pt x="368300" y="161290"/>
                  </a:lnTo>
                  <a:lnTo>
                    <a:pt x="364420" y="167909"/>
                  </a:lnTo>
                  <a:lnTo>
                    <a:pt x="359457" y="175768"/>
                  </a:lnTo>
                  <a:lnTo>
                    <a:pt x="353423" y="184864"/>
                  </a:lnTo>
                  <a:lnTo>
                    <a:pt x="346329" y="195199"/>
                  </a:lnTo>
                  <a:lnTo>
                    <a:pt x="338923" y="205839"/>
                  </a:lnTo>
                  <a:lnTo>
                    <a:pt x="331946" y="216027"/>
                  </a:lnTo>
                  <a:lnTo>
                    <a:pt x="325397" y="225738"/>
                  </a:lnTo>
                  <a:lnTo>
                    <a:pt x="319278" y="234950"/>
                  </a:lnTo>
                  <a:lnTo>
                    <a:pt x="307369" y="234783"/>
                  </a:lnTo>
                  <a:lnTo>
                    <a:pt x="296783" y="234664"/>
                  </a:lnTo>
                  <a:lnTo>
                    <a:pt x="287506" y="234592"/>
                  </a:lnTo>
                  <a:lnTo>
                    <a:pt x="279527" y="234569"/>
                  </a:lnTo>
                  <a:lnTo>
                    <a:pt x="255778" y="234696"/>
                  </a:lnTo>
                  <a:lnTo>
                    <a:pt x="255778" y="234950"/>
                  </a:lnTo>
                  <a:lnTo>
                    <a:pt x="247015" y="234823"/>
                  </a:lnTo>
                  <a:lnTo>
                    <a:pt x="238125" y="234950"/>
                  </a:lnTo>
                  <a:lnTo>
                    <a:pt x="238252" y="234696"/>
                  </a:lnTo>
                  <a:lnTo>
                    <a:pt x="215011" y="234569"/>
                  </a:lnTo>
                  <a:lnTo>
                    <a:pt x="203702" y="234592"/>
                  </a:lnTo>
                  <a:lnTo>
                    <a:pt x="192452" y="234664"/>
                  </a:lnTo>
                  <a:lnTo>
                    <a:pt x="181274" y="234783"/>
                  </a:lnTo>
                  <a:lnTo>
                    <a:pt x="170180" y="234950"/>
                  </a:lnTo>
                  <a:lnTo>
                    <a:pt x="166437" y="227564"/>
                  </a:lnTo>
                  <a:lnTo>
                    <a:pt x="162052" y="219297"/>
                  </a:lnTo>
                  <a:lnTo>
                    <a:pt x="156999" y="210125"/>
                  </a:lnTo>
                  <a:lnTo>
                    <a:pt x="151257" y="200025"/>
                  </a:lnTo>
                  <a:lnTo>
                    <a:pt x="145426" y="189739"/>
                  </a:lnTo>
                  <a:lnTo>
                    <a:pt x="139953" y="179847"/>
                  </a:lnTo>
                  <a:lnTo>
                    <a:pt x="134862" y="170360"/>
                  </a:lnTo>
                  <a:lnTo>
                    <a:pt x="130175" y="161290"/>
                  </a:lnTo>
                  <a:lnTo>
                    <a:pt x="126295" y="167909"/>
                  </a:lnTo>
                  <a:lnTo>
                    <a:pt x="121332" y="175768"/>
                  </a:lnTo>
                  <a:lnTo>
                    <a:pt x="115298" y="184864"/>
                  </a:lnTo>
                  <a:lnTo>
                    <a:pt x="108204" y="195199"/>
                  </a:lnTo>
                  <a:lnTo>
                    <a:pt x="100798" y="205839"/>
                  </a:lnTo>
                  <a:lnTo>
                    <a:pt x="93821" y="216027"/>
                  </a:lnTo>
                  <a:lnTo>
                    <a:pt x="87272" y="225738"/>
                  </a:lnTo>
                  <a:lnTo>
                    <a:pt x="81153" y="234950"/>
                  </a:lnTo>
                  <a:lnTo>
                    <a:pt x="69244" y="234783"/>
                  </a:lnTo>
                  <a:lnTo>
                    <a:pt x="58658" y="234664"/>
                  </a:lnTo>
                  <a:lnTo>
                    <a:pt x="49381" y="234592"/>
                  </a:lnTo>
                  <a:lnTo>
                    <a:pt x="41402" y="234569"/>
                  </a:lnTo>
                  <a:lnTo>
                    <a:pt x="32736" y="234592"/>
                  </a:lnTo>
                  <a:lnTo>
                    <a:pt x="22939" y="234664"/>
                  </a:lnTo>
                  <a:lnTo>
                    <a:pt x="12023" y="234783"/>
                  </a:lnTo>
                  <a:lnTo>
                    <a:pt x="0" y="234950"/>
                  </a:lnTo>
                  <a:lnTo>
                    <a:pt x="10568" y="221376"/>
                  </a:lnTo>
                  <a:lnTo>
                    <a:pt x="35040" y="189372"/>
                  </a:lnTo>
                  <a:lnTo>
                    <a:pt x="62487" y="152606"/>
                  </a:lnTo>
                  <a:lnTo>
                    <a:pt x="93599" y="109601"/>
                  </a:lnTo>
                  <a:lnTo>
                    <a:pt x="73279" y="75438"/>
                  </a:lnTo>
                  <a:lnTo>
                    <a:pt x="39751" y="22733"/>
                  </a:lnTo>
                  <a:lnTo>
                    <a:pt x="36437" y="17591"/>
                  </a:lnTo>
                  <a:lnTo>
                    <a:pt x="32956" y="12080"/>
                  </a:lnTo>
                  <a:lnTo>
                    <a:pt x="29285" y="6213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5076825" y="2286000"/>
            <a:ext cx="2228850" cy="2114550"/>
            <a:chOff x="5076825" y="2286000"/>
            <a:chExt cx="2228850" cy="2114550"/>
          </a:xfrm>
        </p:grpSpPr>
        <p:sp>
          <p:nvSpPr>
            <p:cNvPr id="38" name="object 38"/>
            <p:cNvSpPr/>
            <p:nvPr/>
          </p:nvSpPr>
          <p:spPr>
            <a:xfrm>
              <a:off x="5105400" y="231457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105400" y="231457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295900" y="253365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21" y="4674"/>
                  </a:lnTo>
                  <a:lnTo>
                    <a:pt x="140588" y="18081"/>
                  </a:lnTo>
                  <a:lnTo>
                    <a:pt x="101475" y="39299"/>
                  </a:lnTo>
                  <a:lnTo>
                    <a:pt x="67405" y="67405"/>
                  </a:lnTo>
                  <a:lnTo>
                    <a:pt x="39299" y="101475"/>
                  </a:lnTo>
                  <a:lnTo>
                    <a:pt x="18081" y="140588"/>
                  </a:lnTo>
                  <a:lnTo>
                    <a:pt x="4674" y="183821"/>
                  </a:lnTo>
                  <a:lnTo>
                    <a:pt x="0" y="230250"/>
                  </a:lnTo>
                  <a:lnTo>
                    <a:pt x="0" y="1150874"/>
                  </a:lnTo>
                  <a:lnTo>
                    <a:pt x="4674" y="1197266"/>
                  </a:lnTo>
                  <a:lnTo>
                    <a:pt x="18081" y="1240482"/>
                  </a:lnTo>
                  <a:lnTo>
                    <a:pt x="39299" y="1279593"/>
                  </a:lnTo>
                  <a:lnTo>
                    <a:pt x="67405" y="1313672"/>
                  </a:lnTo>
                  <a:lnTo>
                    <a:pt x="101475" y="1341791"/>
                  </a:lnTo>
                  <a:lnTo>
                    <a:pt x="140588" y="1363025"/>
                  </a:lnTo>
                  <a:lnTo>
                    <a:pt x="183821" y="1376445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5"/>
                  </a:lnTo>
                  <a:lnTo>
                    <a:pt x="1659635" y="1363025"/>
                  </a:lnTo>
                  <a:lnTo>
                    <a:pt x="1698749" y="1341791"/>
                  </a:lnTo>
                  <a:lnTo>
                    <a:pt x="1732819" y="1313672"/>
                  </a:lnTo>
                  <a:lnTo>
                    <a:pt x="1760925" y="1279593"/>
                  </a:lnTo>
                  <a:lnTo>
                    <a:pt x="1782143" y="1240482"/>
                  </a:lnTo>
                  <a:lnTo>
                    <a:pt x="1795550" y="1197266"/>
                  </a:lnTo>
                  <a:lnTo>
                    <a:pt x="1800225" y="1150874"/>
                  </a:lnTo>
                  <a:lnTo>
                    <a:pt x="1800225" y="230250"/>
                  </a:lnTo>
                  <a:lnTo>
                    <a:pt x="1795550" y="183821"/>
                  </a:lnTo>
                  <a:lnTo>
                    <a:pt x="1782143" y="140588"/>
                  </a:lnTo>
                  <a:lnTo>
                    <a:pt x="1760925" y="101475"/>
                  </a:lnTo>
                  <a:lnTo>
                    <a:pt x="1732819" y="67405"/>
                  </a:lnTo>
                  <a:lnTo>
                    <a:pt x="1698749" y="39299"/>
                  </a:lnTo>
                  <a:lnTo>
                    <a:pt x="1659635" y="18081"/>
                  </a:lnTo>
                  <a:lnTo>
                    <a:pt x="1616403" y="4674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295900" y="253365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4" y="183821"/>
                  </a:lnTo>
                  <a:lnTo>
                    <a:pt x="18081" y="140588"/>
                  </a:lnTo>
                  <a:lnTo>
                    <a:pt x="39299" y="101475"/>
                  </a:lnTo>
                  <a:lnTo>
                    <a:pt x="67405" y="67405"/>
                  </a:lnTo>
                  <a:lnTo>
                    <a:pt x="101475" y="39299"/>
                  </a:lnTo>
                  <a:lnTo>
                    <a:pt x="140588" y="18081"/>
                  </a:lnTo>
                  <a:lnTo>
                    <a:pt x="183821" y="4674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4"/>
                  </a:lnTo>
                  <a:lnTo>
                    <a:pt x="1659635" y="18081"/>
                  </a:lnTo>
                  <a:lnTo>
                    <a:pt x="1698749" y="39299"/>
                  </a:lnTo>
                  <a:lnTo>
                    <a:pt x="1732819" y="67405"/>
                  </a:lnTo>
                  <a:lnTo>
                    <a:pt x="1760925" y="101475"/>
                  </a:lnTo>
                  <a:lnTo>
                    <a:pt x="1782143" y="140588"/>
                  </a:lnTo>
                  <a:lnTo>
                    <a:pt x="1795550" y="183821"/>
                  </a:lnTo>
                  <a:lnTo>
                    <a:pt x="1800225" y="230250"/>
                  </a:lnTo>
                  <a:lnTo>
                    <a:pt x="1800225" y="1150874"/>
                  </a:lnTo>
                  <a:lnTo>
                    <a:pt x="1795550" y="1197266"/>
                  </a:lnTo>
                  <a:lnTo>
                    <a:pt x="1782143" y="1240482"/>
                  </a:lnTo>
                  <a:lnTo>
                    <a:pt x="1760925" y="1279593"/>
                  </a:lnTo>
                  <a:lnTo>
                    <a:pt x="1732819" y="1313672"/>
                  </a:lnTo>
                  <a:lnTo>
                    <a:pt x="1698749" y="1341791"/>
                  </a:lnTo>
                  <a:lnTo>
                    <a:pt x="1659635" y="1363025"/>
                  </a:lnTo>
                  <a:lnTo>
                    <a:pt x="1616403" y="1376445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21" y="1376445"/>
                  </a:lnTo>
                  <a:lnTo>
                    <a:pt x="140588" y="1363025"/>
                  </a:lnTo>
                  <a:lnTo>
                    <a:pt x="101475" y="1341791"/>
                  </a:lnTo>
                  <a:lnTo>
                    <a:pt x="67405" y="1313672"/>
                  </a:lnTo>
                  <a:lnTo>
                    <a:pt x="39299" y="1279593"/>
                  </a:lnTo>
                  <a:lnTo>
                    <a:pt x="18081" y="1240482"/>
                  </a:lnTo>
                  <a:lnTo>
                    <a:pt x="4674" y="1197266"/>
                  </a:lnTo>
                  <a:lnTo>
                    <a:pt x="0" y="1150874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751322" y="403732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992" y="285"/>
                  </a:lnTo>
                  <a:lnTo>
                    <a:pt x="898398" y="0"/>
                  </a:lnTo>
                  <a:lnTo>
                    <a:pt x="888698" y="16160"/>
                  </a:lnTo>
                  <a:lnTo>
                    <a:pt x="866886" y="49498"/>
                  </a:lnTo>
                  <a:lnTo>
                    <a:pt x="858774" y="62865"/>
                  </a:lnTo>
                  <a:lnTo>
                    <a:pt x="855483" y="56102"/>
                  </a:lnTo>
                  <a:lnTo>
                    <a:pt x="847379" y="40862"/>
                  </a:lnTo>
                  <a:lnTo>
                    <a:pt x="832913" y="15621"/>
                  </a:lnTo>
                  <a:lnTo>
                    <a:pt x="824737" y="0"/>
                  </a:lnTo>
                  <a:lnTo>
                    <a:pt x="804322" y="285"/>
                  </a:lnTo>
                  <a:lnTo>
                    <a:pt x="739901" y="0"/>
                  </a:lnTo>
                  <a:lnTo>
                    <a:pt x="780811" y="64277"/>
                  </a:lnTo>
                  <a:lnTo>
                    <a:pt x="807974" y="109601"/>
                  </a:lnTo>
                  <a:lnTo>
                    <a:pt x="799258" y="121935"/>
                  </a:lnTo>
                  <a:lnTo>
                    <a:pt x="763397" y="170942"/>
                  </a:lnTo>
                  <a:lnTo>
                    <a:pt x="724026" y="222504"/>
                  </a:lnTo>
                  <a:lnTo>
                    <a:pt x="709422" y="200025"/>
                  </a:lnTo>
                  <a:lnTo>
                    <a:pt x="680180" y="153654"/>
                  </a:lnTo>
                  <a:lnTo>
                    <a:pt x="656463" y="114427"/>
                  </a:lnTo>
                  <a:lnTo>
                    <a:pt x="667508" y="98548"/>
                  </a:lnTo>
                  <a:lnTo>
                    <a:pt x="690645" y="66456"/>
                  </a:lnTo>
                  <a:lnTo>
                    <a:pt x="724153" y="21431"/>
                  </a:lnTo>
                  <a:lnTo>
                    <a:pt x="739520" y="0"/>
                  </a:lnTo>
                  <a:lnTo>
                    <a:pt x="716867" y="285"/>
                  </a:lnTo>
                  <a:lnTo>
                    <a:pt x="660273" y="0"/>
                  </a:lnTo>
                  <a:lnTo>
                    <a:pt x="650573" y="16160"/>
                  </a:lnTo>
                  <a:lnTo>
                    <a:pt x="628761" y="49498"/>
                  </a:lnTo>
                  <a:lnTo>
                    <a:pt x="620649" y="62865"/>
                  </a:lnTo>
                  <a:lnTo>
                    <a:pt x="617358" y="56102"/>
                  </a:lnTo>
                  <a:lnTo>
                    <a:pt x="609254" y="40862"/>
                  </a:lnTo>
                  <a:lnTo>
                    <a:pt x="594788" y="15621"/>
                  </a:lnTo>
                  <a:lnTo>
                    <a:pt x="586613" y="0"/>
                  </a:lnTo>
                  <a:lnTo>
                    <a:pt x="566197" y="285"/>
                  </a:lnTo>
                  <a:lnTo>
                    <a:pt x="501776" y="0"/>
                  </a:lnTo>
                  <a:lnTo>
                    <a:pt x="542686" y="64277"/>
                  </a:lnTo>
                  <a:lnTo>
                    <a:pt x="569849" y="109601"/>
                  </a:lnTo>
                  <a:lnTo>
                    <a:pt x="561133" y="121935"/>
                  </a:lnTo>
                  <a:lnTo>
                    <a:pt x="525272" y="170942"/>
                  </a:lnTo>
                  <a:lnTo>
                    <a:pt x="485901" y="222504"/>
                  </a:lnTo>
                  <a:lnTo>
                    <a:pt x="471297" y="200025"/>
                  </a:lnTo>
                  <a:lnTo>
                    <a:pt x="442055" y="153654"/>
                  </a:lnTo>
                  <a:lnTo>
                    <a:pt x="418338" y="114427"/>
                  </a:lnTo>
                  <a:lnTo>
                    <a:pt x="429383" y="98548"/>
                  </a:lnTo>
                  <a:lnTo>
                    <a:pt x="452520" y="66456"/>
                  </a:lnTo>
                  <a:lnTo>
                    <a:pt x="486028" y="21431"/>
                  </a:lnTo>
                  <a:lnTo>
                    <a:pt x="501395" y="0"/>
                  </a:lnTo>
                  <a:lnTo>
                    <a:pt x="478742" y="285"/>
                  </a:lnTo>
                  <a:lnTo>
                    <a:pt x="422148" y="0"/>
                  </a:lnTo>
                  <a:lnTo>
                    <a:pt x="412448" y="16160"/>
                  </a:lnTo>
                  <a:lnTo>
                    <a:pt x="390636" y="49498"/>
                  </a:lnTo>
                  <a:lnTo>
                    <a:pt x="382524" y="62865"/>
                  </a:lnTo>
                  <a:lnTo>
                    <a:pt x="379233" y="56102"/>
                  </a:lnTo>
                  <a:lnTo>
                    <a:pt x="371129" y="40862"/>
                  </a:lnTo>
                  <a:lnTo>
                    <a:pt x="356663" y="15621"/>
                  </a:lnTo>
                  <a:lnTo>
                    <a:pt x="348488" y="0"/>
                  </a:lnTo>
                  <a:lnTo>
                    <a:pt x="328072" y="285"/>
                  </a:lnTo>
                  <a:lnTo>
                    <a:pt x="263651" y="0"/>
                  </a:lnTo>
                  <a:lnTo>
                    <a:pt x="304561" y="64277"/>
                  </a:lnTo>
                  <a:lnTo>
                    <a:pt x="331724" y="109601"/>
                  </a:lnTo>
                  <a:lnTo>
                    <a:pt x="323008" y="121935"/>
                  </a:lnTo>
                  <a:lnTo>
                    <a:pt x="287147" y="170942"/>
                  </a:lnTo>
                  <a:lnTo>
                    <a:pt x="247776" y="222504"/>
                  </a:lnTo>
                  <a:lnTo>
                    <a:pt x="233172" y="200025"/>
                  </a:lnTo>
                  <a:lnTo>
                    <a:pt x="203930" y="153654"/>
                  </a:lnTo>
                  <a:lnTo>
                    <a:pt x="180212" y="114427"/>
                  </a:lnTo>
                  <a:lnTo>
                    <a:pt x="191258" y="98548"/>
                  </a:lnTo>
                  <a:lnTo>
                    <a:pt x="214395" y="66456"/>
                  </a:lnTo>
                  <a:lnTo>
                    <a:pt x="247903" y="21431"/>
                  </a:lnTo>
                  <a:lnTo>
                    <a:pt x="263270" y="0"/>
                  </a:lnTo>
                  <a:lnTo>
                    <a:pt x="240617" y="285"/>
                  </a:lnTo>
                  <a:lnTo>
                    <a:pt x="184023" y="0"/>
                  </a:lnTo>
                  <a:lnTo>
                    <a:pt x="174323" y="16160"/>
                  </a:lnTo>
                  <a:lnTo>
                    <a:pt x="152511" y="49498"/>
                  </a:lnTo>
                  <a:lnTo>
                    <a:pt x="144399" y="62865"/>
                  </a:lnTo>
                  <a:lnTo>
                    <a:pt x="141108" y="56102"/>
                  </a:lnTo>
                  <a:lnTo>
                    <a:pt x="133004" y="40862"/>
                  </a:lnTo>
                  <a:lnTo>
                    <a:pt x="118538" y="15621"/>
                  </a:lnTo>
                  <a:lnTo>
                    <a:pt x="110362" y="0"/>
                  </a:lnTo>
                  <a:lnTo>
                    <a:pt x="89947" y="285"/>
                  </a:lnTo>
                  <a:lnTo>
                    <a:pt x="25526" y="0"/>
                  </a:lnTo>
                  <a:lnTo>
                    <a:pt x="66436" y="64277"/>
                  </a:lnTo>
                  <a:lnTo>
                    <a:pt x="93599" y="109601"/>
                  </a:lnTo>
                  <a:lnTo>
                    <a:pt x="84883" y="121935"/>
                  </a:lnTo>
                  <a:lnTo>
                    <a:pt x="62595" y="152606"/>
                  </a:lnTo>
                  <a:lnTo>
                    <a:pt x="35111" y="189372"/>
                  </a:lnTo>
                  <a:lnTo>
                    <a:pt x="0" y="234950"/>
                  </a:lnTo>
                  <a:lnTo>
                    <a:pt x="23050" y="234664"/>
                  </a:lnTo>
                  <a:lnTo>
                    <a:pt x="81279" y="234950"/>
                  </a:lnTo>
                  <a:lnTo>
                    <a:pt x="87326" y="225738"/>
                  </a:lnTo>
                  <a:lnTo>
                    <a:pt x="115371" y="184864"/>
                  </a:lnTo>
                  <a:lnTo>
                    <a:pt x="126420" y="167909"/>
                  </a:lnTo>
                  <a:lnTo>
                    <a:pt x="130301" y="161290"/>
                  </a:lnTo>
                  <a:lnTo>
                    <a:pt x="140033" y="179847"/>
                  </a:lnTo>
                  <a:lnTo>
                    <a:pt x="162163" y="219297"/>
                  </a:lnTo>
                  <a:lnTo>
                    <a:pt x="170179" y="234950"/>
                  </a:lnTo>
                  <a:lnTo>
                    <a:pt x="238251" y="234696"/>
                  </a:lnTo>
                  <a:lnTo>
                    <a:pt x="238125" y="234950"/>
                  </a:lnTo>
                  <a:lnTo>
                    <a:pt x="247141" y="234823"/>
                  </a:lnTo>
                  <a:lnTo>
                    <a:pt x="255904" y="234950"/>
                  </a:lnTo>
                  <a:lnTo>
                    <a:pt x="255777" y="234696"/>
                  </a:lnTo>
                  <a:lnTo>
                    <a:pt x="279653" y="234569"/>
                  </a:lnTo>
                  <a:lnTo>
                    <a:pt x="319404" y="234950"/>
                  </a:lnTo>
                  <a:lnTo>
                    <a:pt x="325451" y="225738"/>
                  </a:lnTo>
                  <a:lnTo>
                    <a:pt x="353496" y="184864"/>
                  </a:lnTo>
                  <a:lnTo>
                    <a:pt x="364545" y="167909"/>
                  </a:lnTo>
                  <a:lnTo>
                    <a:pt x="368426" y="161290"/>
                  </a:lnTo>
                  <a:lnTo>
                    <a:pt x="378158" y="179847"/>
                  </a:lnTo>
                  <a:lnTo>
                    <a:pt x="400288" y="219297"/>
                  </a:lnTo>
                  <a:lnTo>
                    <a:pt x="408304" y="234950"/>
                  </a:lnTo>
                  <a:lnTo>
                    <a:pt x="476376" y="234696"/>
                  </a:lnTo>
                  <a:lnTo>
                    <a:pt x="476250" y="234950"/>
                  </a:lnTo>
                  <a:lnTo>
                    <a:pt x="485266" y="234823"/>
                  </a:lnTo>
                  <a:lnTo>
                    <a:pt x="494029" y="234950"/>
                  </a:lnTo>
                  <a:lnTo>
                    <a:pt x="493902" y="234696"/>
                  </a:lnTo>
                  <a:lnTo>
                    <a:pt x="517778" y="234569"/>
                  </a:lnTo>
                  <a:lnTo>
                    <a:pt x="557529" y="234950"/>
                  </a:lnTo>
                  <a:lnTo>
                    <a:pt x="563576" y="225738"/>
                  </a:lnTo>
                  <a:lnTo>
                    <a:pt x="591621" y="184864"/>
                  </a:lnTo>
                  <a:lnTo>
                    <a:pt x="602670" y="167909"/>
                  </a:lnTo>
                  <a:lnTo>
                    <a:pt x="606551" y="161290"/>
                  </a:lnTo>
                  <a:lnTo>
                    <a:pt x="616283" y="179847"/>
                  </a:lnTo>
                  <a:lnTo>
                    <a:pt x="638413" y="219297"/>
                  </a:lnTo>
                  <a:lnTo>
                    <a:pt x="646429" y="234950"/>
                  </a:lnTo>
                  <a:lnTo>
                    <a:pt x="714501" y="234696"/>
                  </a:lnTo>
                  <a:lnTo>
                    <a:pt x="714375" y="234950"/>
                  </a:lnTo>
                  <a:lnTo>
                    <a:pt x="723391" y="234823"/>
                  </a:lnTo>
                  <a:lnTo>
                    <a:pt x="732154" y="234950"/>
                  </a:lnTo>
                  <a:lnTo>
                    <a:pt x="732027" y="234696"/>
                  </a:lnTo>
                  <a:lnTo>
                    <a:pt x="755903" y="234569"/>
                  </a:lnTo>
                  <a:lnTo>
                    <a:pt x="795654" y="234950"/>
                  </a:lnTo>
                  <a:lnTo>
                    <a:pt x="801701" y="225738"/>
                  </a:lnTo>
                  <a:lnTo>
                    <a:pt x="829746" y="184864"/>
                  </a:lnTo>
                  <a:lnTo>
                    <a:pt x="840795" y="167909"/>
                  </a:lnTo>
                  <a:lnTo>
                    <a:pt x="844676" y="161290"/>
                  </a:lnTo>
                  <a:lnTo>
                    <a:pt x="854408" y="179847"/>
                  </a:lnTo>
                  <a:lnTo>
                    <a:pt x="876538" y="219297"/>
                  </a:lnTo>
                  <a:lnTo>
                    <a:pt x="884554" y="234950"/>
                  </a:lnTo>
                  <a:lnTo>
                    <a:pt x="906938" y="234664"/>
                  </a:lnTo>
                  <a:lnTo>
                    <a:pt x="970279" y="234950"/>
                  </a:lnTo>
                  <a:lnTo>
                    <a:pt x="947612" y="200044"/>
                  </a:lnTo>
                  <a:lnTo>
                    <a:pt x="927433" y="168306"/>
                  </a:lnTo>
                  <a:lnTo>
                    <a:pt x="909754" y="139759"/>
                  </a:lnTo>
                  <a:lnTo>
                    <a:pt x="894587" y="114427"/>
                  </a:lnTo>
                  <a:lnTo>
                    <a:pt x="905633" y="98548"/>
                  </a:lnTo>
                  <a:lnTo>
                    <a:pt x="928770" y="66456"/>
                  </a:lnTo>
                  <a:lnTo>
                    <a:pt x="962278" y="21431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751322" y="403732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526" y="0"/>
                  </a:moveTo>
                  <a:lnTo>
                    <a:pt x="36647" y="166"/>
                  </a:lnTo>
                  <a:lnTo>
                    <a:pt x="47910" y="285"/>
                  </a:lnTo>
                  <a:lnTo>
                    <a:pt x="59316" y="357"/>
                  </a:lnTo>
                  <a:lnTo>
                    <a:pt x="70865" y="381"/>
                  </a:lnTo>
                  <a:lnTo>
                    <a:pt x="80252" y="357"/>
                  </a:lnTo>
                  <a:lnTo>
                    <a:pt x="89947" y="285"/>
                  </a:lnTo>
                  <a:lnTo>
                    <a:pt x="99976" y="166"/>
                  </a:lnTo>
                  <a:lnTo>
                    <a:pt x="110362" y="0"/>
                  </a:lnTo>
                  <a:lnTo>
                    <a:pt x="114266" y="7667"/>
                  </a:lnTo>
                  <a:lnTo>
                    <a:pt x="118538" y="15621"/>
                  </a:lnTo>
                  <a:lnTo>
                    <a:pt x="123168" y="23860"/>
                  </a:lnTo>
                  <a:lnTo>
                    <a:pt x="128142" y="32385"/>
                  </a:lnTo>
                  <a:lnTo>
                    <a:pt x="133004" y="40862"/>
                  </a:lnTo>
                  <a:lnTo>
                    <a:pt x="137318" y="48768"/>
                  </a:lnTo>
                  <a:lnTo>
                    <a:pt x="141108" y="56102"/>
                  </a:lnTo>
                  <a:lnTo>
                    <a:pt x="144399" y="62865"/>
                  </a:lnTo>
                  <a:lnTo>
                    <a:pt x="148139" y="56526"/>
                  </a:lnTo>
                  <a:lnTo>
                    <a:pt x="152511" y="49498"/>
                  </a:lnTo>
                  <a:lnTo>
                    <a:pt x="157525" y="41755"/>
                  </a:lnTo>
                  <a:lnTo>
                    <a:pt x="163194" y="33274"/>
                  </a:lnTo>
                  <a:lnTo>
                    <a:pt x="168931" y="24610"/>
                  </a:lnTo>
                  <a:lnTo>
                    <a:pt x="174323" y="16160"/>
                  </a:lnTo>
                  <a:lnTo>
                    <a:pt x="179357" y="7949"/>
                  </a:lnTo>
                  <a:lnTo>
                    <a:pt x="184023" y="0"/>
                  </a:lnTo>
                  <a:lnTo>
                    <a:pt x="193305" y="166"/>
                  </a:lnTo>
                  <a:lnTo>
                    <a:pt x="203041" y="285"/>
                  </a:lnTo>
                  <a:lnTo>
                    <a:pt x="213205" y="357"/>
                  </a:lnTo>
                  <a:lnTo>
                    <a:pt x="223774" y="381"/>
                  </a:lnTo>
                  <a:lnTo>
                    <a:pt x="231463" y="357"/>
                  </a:lnTo>
                  <a:lnTo>
                    <a:pt x="240617" y="285"/>
                  </a:lnTo>
                  <a:lnTo>
                    <a:pt x="251223" y="166"/>
                  </a:lnTo>
                  <a:lnTo>
                    <a:pt x="263270" y="0"/>
                  </a:lnTo>
                  <a:lnTo>
                    <a:pt x="256337" y="9786"/>
                  </a:lnTo>
                  <a:lnTo>
                    <a:pt x="247903" y="21431"/>
                  </a:lnTo>
                  <a:lnTo>
                    <a:pt x="237946" y="34932"/>
                  </a:lnTo>
                  <a:lnTo>
                    <a:pt x="226440" y="50292"/>
                  </a:lnTo>
                  <a:lnTo>
                    <a:pt x="214395" y="66456"/>
                  </a:lnTo>
                  <a:lnTo>
                    <a:pt x="202660" y="82550"/>
                  </a:lnTo>
                  <a:lnTo>
                    <a:pt x="191258" y="98548"/>
                  </a:lnTo>
                  <a:lnTo>
                    <a:pt x="180212" y="114427"/>
                  </a:lnTo>
                  <a:lnTo>
                    <a:pt x="191381" y="133141"/>
                  </a:lnTo>
                  <a:lnTo>
                    <a:pt x="203930" y="153654"/>
                  </a:lnTo>
                  <a:lnTo>
                    <a:pt x="217860" y="175952"/>
                  </a:lnTo>
                  <a:lnTo>
                    <a:pt x="233172" y="200025"/>
                  </a:lnTo>
                  <a:lnTo>
                    <a:pt x="247776" y="222504"/>
                  </a:lnTo>
                  <a:lnTo>
                    <a:pt x="260476" y="206121"/>
                  </a:lnTo>
                  <a:lnTo>
                    <a:pt x="287147" y="170942"/>
                  </a:lnTo>
                  <a:lnTo>
                    <a:pt x="312673" y="136271"/>
                  </a:lnTo>
                  <a:lnTo>
                    <a:pt x="331724" y="109601"/>
                  </a:lnTo>
                  <a:lnTo>
                    <a:pt x="311403" y="75438"/>
                  </a:lnTo>
                  <a:lnTo>
                    <a:pt x="277875" y="22733"/>
                  </a:lnTo>
                  <a:lnTo>
                    <a:pt x="274617" y="17591"/>
                  </a:lnTo>
                  <a:lnTo>
                    <a:pt x="271145" y="12080"/>
                  </a:lnTo>
                  <a:lnTo>
                    <a:pt x="267481" y="6213"/>
                  </a:lnTo>
                  <a:lnTo>
                    <a:pt x="263651" y="0"/>
                  </a:lnTo>
                  <a:lnTo>
                    <a:pt x="274772" y="166"/>
                  </a:lnTo>
                  <a:lnTo>
                    <a:pt x="286035" y="285"/>
                  </a:lnTo>
                  <a:lnTo>
                    <a:pt x="297441" y="357"/>
                  </a:lnTo>
                  <a:lnTo>
                    <a:pt x="308990" y="381"/>
                  </a:lnTo>
                  <a:lnTo>
                    <a:pt x="318377" y="357"/>
                  </a:lnTo>
                  <a:lnTo>
                    <a:pt x="328072" y="285"/>
                  </a:lnTo>
                  <a:lnTo>
                    <a:pt x="338101" y="166"/>
                  </a:lnTo>
                  <a:lnTo>
                    <a:pt x="348488" y="0"/>
                  </a:lnTo>
                  <a:lnTo>
                    <a:pt x="352391" y="7667"/>
                  </a:lnTo>
                  <a:lnTo>
                    <a:pt x="356663" y="15621"/>
                  </a:lnTo>
                  <a:lnTo>
                    <a:pt x="361293" y="23860"/>
                  </a:lnTo>
                  <a:lnTo>
                    <a:pt x="366267" y="32385"/>
                  </a:lnTo>
                  <a:lnTo>
                    <a:pt x="371129" y="40862"/>
                  </a:lnTo>
                  <a:lnTo>
                    <a:pt x="375443" y="48768"/>
                  </a:lnTo>
                  <a:lnTo>
                    <a:pt x="379233" y="56102"/>
                  </a:lnTo>
                  <a:lnTo>
                    <a:pt x="382524" y="62865"/>
                  </a:lnTo>
                  <a:lnTo>
                    <a:pt x="386264" y="56526"/>
                  </a:lnTo>
                  <a:lnTo>
                    <a:pt x="390636" y="49498"/>
                  </a:lnTo>
                  <a:lnTo>
                    <a:pt x="395650" y="41755"/>
                  </a:lnTo>
                  <a:lnTo>
                    <a:pt x="401319" y="33274"/>
                  </a:lnTo>
                  <a:lnTo>
                    <a:pt x="407056" y="24610"/>
                  </a:lnTo>
                  <a:lnTo>
                    <a:pt x="412448" y="16160"/>
                  </a:lnTo>
                  <a:lnTo>
                    <a:pt x="417482" y="7949"/>
                  </a:lnTo>
                  <a:lnTo>
                    <a:pt x="422148" y="0"/>
                  </a:lnTo>
                  <a:lnTo>
                    <a:pt x="431430" y="166"/>
                  </a:lnTo>
                  <a:lnTo>
                    <a:pt x="441166" y="285"/>
                  </a:lnTo>
                  <a:lnTo>
                    <a:pt x="451330" y="357"/>
                  </a:lnTo>
                  <a:lnTo>
                    <a:pt x="461899" y="381"/>
                  </a:lnTo>
                  <a:lnTo>
                    <a:pt x="469588" y="357"/>
                  </a:lnTo>
                  <a:lnTo>
                    <a:pt x="478742" y="285"/>
                  </a:lnTo>
                  <a:lnTo>
                    <a:pt x="489348" y="166"/>
                  </a:lnTo>
                  <a:lnTo>
                    <a:pt x="501395" y="0"/>
                  </a:lnTo>
                  <a:lnTo>
                    <a:pt x="494462" y="9786"/>
                  </a:lnTo>
                  <a:lnTo>
                    <a:pt x="486028" y="21431"/>
                  </a:lnTo>
                  <a:lnTo>
                    <a:pt x="476071" y="34932"/>
                  </a:lnTo>
                  <a:lnTo>
                    <a:pt x="464565" y="50292"/>
                  </a:lnTo>
                  <a:lnTo>
                    <a:pt x="452520" y="66456"/>
                  </a:lnTo>
                  <a:lnTo>
                    <a:pt x="440785" y="82550"/>
                  </a:lnTo>
                  <a:lnTo>
                    <a:pt x="429383" y="98548"/>
                  </a:lnTo>
                  <a:lnTo>
                    <a:pt x="418338" y="114427"/>
                  </a:lnTo>
                  <a:lnTo>
                    <a:pt x="429506" y="133141"/>
                  </a:lnTo>
                  <a:lnTo>
                    <a:pt x="442055" y="153654"/>
                  </a:lnTo>
                  <a:lnTo>
                    <a:pt x="455985" y="175952"/>
                  </a:lnTo>
                  <a:lnTo>
                    <a:pt x="471297" y="200025"/>
                  </a:lnTo>
                  <a:lnTo>
                    <a:pt x="485901" y="222504"/>
                  </a:lnTo>
                  <a:lnTo>
                    <a:pt x="498601" y="206121"/>
                  </a:lnTo>
                  <a:lnTo>
                    <a:pt x="525272" y="170942"/>
                  </a:lnTo>
                  <a:lnTo>
                    <a:pt x="550798" y="136271"/>
                  </a:lnTo>
                  <a:lnTo>
                    <a:pt x="569849" y="109601"/>
                  </a:lnTo>
                  <a:lnTo>
                    <a:pt x="549528" y="75438"/>
                  </a:lnTo>
                  <a:lnTo>
                    <a:pt x="516000" y="22733"/>
                  </a:lnTo>
                  <a:lnTo>
                    <a:pt x="512742" y="17591"/>
                  </a:lnTo>
                  <a:lnTo>
                    <a:pt x="509270" y="12080"/>
                  </a:lnTo>
                  <a:lnTo>
                    <a:pt x="505606" y="6213"/>
                  </a:lnTo>
                  <a:lnTo>
                    <a:pt x="501776" y="0"/>
                  </a:lnTo>
                  <a:lnTo>
                    <a:pt x="512897" y="166"/>
                  </a:lnTo>
                  <a:lnTo>
                    <a:pt x="524160" y="285"/>
                  </a:lnTo>
                  <a:lnTo>
                    <a:pt x="535566" y="357"/>
                  </a:lnTo>
                  <a:lnTo>
                    <a:pt x="547115" y="381"/>
                  </a:lnTo>
                  <a:lnTo>
                    <a:pt x="556502" y="357"/>
                  </a:lnTo>
                  <a:lnTo>
                    <a:pt x="566197" y="285"/>
                  </a:lnTo>
                  <a:lnTo>
                    <a:pt x="576226" y="166"/>
                  </a:lnTo>
                  <a:lnTo>
                    <a:pt x="586613" y="0"/>
                  </a:lnTo>
                  <a:lnTo>
                    <a:pt x="590516" y="7667"/>
                  </a:lnTo>
                  <a:lnTo>
                    <a:pt x="594788" y="15621"/>
                  </a:lnTo>
                  <a:lnTo>
                    <a:pt x="599418" y="23860"/>
                  </a:lnTo>
                  <a:lnTo>
                    <a:pt x="604392" y="32385"/>
                  </a:lnTo>
                  <a:lnTo>
                    <a:pt x="609254" y="40862"/>
                  </a:lnTo>
                  <a:lnTo>
                    <a:pt x="613568" y="48768"/>
                  </a:lnTo>
                  <a:lnTo>
                    <a:pt x="617358" y="56102"/>
                  </a:lnTo>
                  <a:lnTo>
                    <a:pt x="620649" y="62865"/>
                  </a:lnTo>
                  <a:lnTo>
                    <a:pt x="624389" y="56526"/>
                  </a:lnTo>
                  <a:lnTo>
                    <a:pt x="628761" y="49498"/>
                  </a:lnTo>
                  <a:lnTo>
                    <a:pt x="633775" y="41755"/>
                  </a:lnTo>
                  <a:lnTo>
                    <a:pt x="639444" y="33274"/>
                  </a:lnTo>
                  <a:lnTo>
                    <a:pt x="645181" y="24610"/>
                  </a:lnTo>
                  <a:lnTo>
                    <a:pt x="650573" y="16160"/>
                  </a:lnTo>
                  <a:lnTo>
                    <a:pt x="655607" y="7949"/>
                  </a:lnTo>
                  <a:lnTo>
                    <a:pt x="660273" y="0"/>
                  </a:lnTo>
                  <a:lnTo>
                    <a:pt x="669555" y="166"/>
                  </a:lnTo>
                  <a:lnTo>
                    <a:pt x="679291" y="285"/>
                  </a:lnTo>
                  <a:lnTo>
                    <a:pt x="689455" y="357"/>
                  </a:lnTo>
                  <a:lnTo>
                    <a:pt x="700024" y="381"/>
                  </a:lnTo>
                  <a:lnTo>
                    <a:pt x="707713" y="357"/>
                  </a:lnTo>
                  <a:lnTo>
                    <a:pt x="716867" y="285"/>
                  </a:lnTo>
                  <a:lnTo>
                    <a:pt x="727473" y="166"/>
                  </a:lnTo>
                  <a:lnTo>
                    <a:pt x="739520" y="0"/>
                  </a:lnTo>
                  <a:lnTo>
                    <a:pt x="732587" y="9786"/>
                  </a:lnTo>
                  <a:lnTo>
                    <a:pt x="724153" y="21431"/>
                  </a:lnTo>
                  <a:lnTo>
                    <a:pt x="714196" y="34932"/>
                  </a:lnTo>
                  <a:lnTo>
                    <a:pt x="702690" y="50292"/>
                  </a:lnTo>
                  <a:lnTo>
                    <a:pt x="690645" y="66456"/>
                  </a:lnTo>
                  <a:lnTo>
                    <a:pt x="678910" y="82550"/>
                  </a:lnTo>
                  <a:lnTo>
                    <a:pt x="667508" y="98548"/>
                  </a:lnTo>
                  <a:lnTo>
                    <a:pt x="656463" y="114427"/>
                  </a:lnTo>
                  <a:lnTo>
                    <a:pt x="667631" y="133141"/>
                  </a:lnTo>
                  <a:lnTo>
                    <a:pt x="680180" y="153654"/>
                  </a:lnTo>
                  <a:lnTo>
                    <a:pt x="694110" y="175952"/>
                  </a:lnTo>
                  <a:lnTo>
                    <a:pt x="709422" y="200025"/>
                  </a:lnTo>
                  <a:lnTo>
                    <a:pt x="724026" y="222504"/>
                  </a:lnTo>
                  <a:lnTo>
                    <a:pt x="736726" y="206121"/>
                  </a:lnTo>
                  <a:lnTo>
                    <a:pt x="763397" y="170942"/>
                  </a:lnTo>
                  <a:lnTo>
                    <a:pt x="788924" y="136271"/>
                  </a:lnTo>
                  <a:lnTo>
                    <a:pt x="807974" y="109601"/>
                  </a:lnTo>
                  <a:lnTo>
                    <a:pt x="787653" y="75438"/>
                  </a:lnTo>
                  <a:lnTo>
                    <a:pt x="754126" y="22733"/>
                  </a:lnTo>
                  <a:lnTo>
                    <a:pt x="750867" y="17591"/>
                  </a:lnTo>
                  <a:lnTo>
                    <a:pt x="747395" y="12080"/>
                  </a:lnTo>
                  <a:lnTo>
                    <a:pt x="743731" y="6213"/>
                  </a:lnTo>
                  <a:lnTo>
                    <a:pt x="739901" y="0"/>
                  </a:lnTo>
                  <a:lnTo>
                    <a:pt x="751022" y="166"/>
                  </a:lnTo>
                  <a:lnTo>
                    <a:pt x="762285" y="285"/>
                  </a:lnTo>
                  <a:lnTo>
                    <a:pt x="773691" y="357"/>
                  </a:lnTo>
                  <a:lnTo>
                    <a:pt x="785241" y="381"/>
                  </a:lnTo>
                  <a:lnTo>
                    <a:pt x="794627" y="357"/>
                  </a:lnTo>
                  <a:lnTo>
                    <a:pt x="804322" y="285"/>
                  </a:lnTo>
                  <a:lnTo>
                    <a:pt x="814351" y="166"/>
                  </a:lnTo>
                  <a:lnTo>
                    <a:pt x="824737" y="0"/>
                  </a:lnTo>
                  <a:lnTo>
                    <a:pt x="828641" y="7667"/>
                  </a:lnTo>
                  <a:lnTo>
                    <a:pt x="832913" y="15621"/>
                  </a:lnTo>
                  <a:lnTo>
                    <a:pt x="837543" y="23860"/>
                  </a:lnTo>
                  <a:lnTo>
                    <a:pt x="842518" y="32385"/>
                  </a:lnTo>
                  <a:lnTo>
                    <a:pt x="847379" y="40862"/>
                  </a:lnTo>
                  <a:lnTo>
                    <a:pt x="851693" y="48768"/>
                  </a:lnTo>
                  <a:lnTo>
                    <a:pt x="855483" y="56102"/>
                  </a:lnTo>
                  <a:lnTo>
                    <a:pt x="858774" y="62865"/>
                  </a:lnTo>
                  <a:lnTo>
                    <a:pt x="862514" y="56526"/>
                  </a:lnTo>
                  <a:lnTo>
                    <a:pt x="866886" y="49498"/>
                  </a:lnTo>
                  <a:lnTo>
                    <a:pt x="871900" y="41755"/>
                  </a:lnTo>
                  <a:lnTo>
                    <a:pt x="877570" y="33274"/>
                  </a:lnTo>
                  <a:lnTo>
                    <a:pt x="883306" y="24610"/>
                  </a:lnTo>
                  <a:lnTo>
                    <a:pt x="888698" y="16160"/>
                  </a:lnTo>
                  <a:lnTo>
                    <a:pt x="893732" y="7949"/>
                  </a:lnTo>
                  <a:lnTo>
                    <a:pt x="898398" y="0"/>
                  </a:lnTo>
                  <a:lnTo>
                    <a:pt x="907680" y="166"/>
                  </a:lnTo>
                  <a:lnTo>
                    <a:pt x="917416" y="285"/>
                  </a:lnTo>
                  <a:lnTo>
                    <a:pt x="927580" y="357"/>
                  </a:lnTo>
                  <a:lnTo>
                    <a:pt x="938149" y="381"/>
                  </a:lnTo>
                  <a:lnTo>
                    <a:pt x="945838" y="357"/>
                  </a:lnTo>
                  <a:lnTo>
                    <a:pt x="954992" y="285"/>
                  </a:lnTo>
                  <a:lnTo>
                    <a:pt x="965598" y="166"/>
                  </a:lnTo>
                  <a:lnTo>
                    <a:pt x="977646" y="0"/>
                  </a:lnTo>
                  <a:lnTo>
                    <a:pt x="970712" y="9786"/>
                  </a:lnTo>
                  <a:lnTo>
                    <a:pt x="962278" y="21431"/>
                  </a:lnTo>
                  <a:lnTo>
                    <a:pt x="952321" y="34932"/>
                  </a:lnTo>
                  <a:lnTo>
                    <a:pt x="940816" y="50292"/>
                  </a:lnTo>
                  <a:lnTo>
                    <a:pt x="928770" y="66456"/>
                  </a:lnTo>
                  <a:lnTo>
                    <a:pt x="917035" y="82550"/>
                  </a:lnTo>
                  <a:lnTo>
                    <a:pt x="905633" y="98548"/>
                  </a:lnTo>
                  <a:lnTo>
                    <a:pt x="894587" y="114427"/>
                  </a:lnTo>
                  <a:lnTo>
                    <a:pt x="909754" y="139759"/>
                  </a:lnTo>
                  <a:lnTo>
                    <a:pt x="927433" y="168306"/>
                  </a:lnTo>
                  <a:lnTo>
                    <a:pt x="947612" y="200044"/>
                  </a:lnTo>
                  <a:lnTo>
                    <a:pt x="970279" y="234950"/>
                  </a:lnTo>
                  <a:lnTo>
                    <a:pt x="957516" y="234783"/>
                  </a:lnTo>
                  <a:lnTo>
                    <a:pt x="946467" y="234664"/>
                  </a:lnTo>
                  <a:lnTo>
                    <a:pt x="937132" y="234592"/>
                  </a:lnTo>
                  <a:lnTo>
                    <a:pt x="929512" y="234569"/>
                  </a:lnTo>
                  <a:lnTo>
                    <a:pt x="918202" y="234592"/>
                  </a:lnTo>
                  <a:lnTo>
                    <a:pt x="906938" y="234664"/>
                  </a:lnTo>
                  <a:lnTo>
                    <a:pt x="895723" y="234783"/>
                  </a:lnTo>
                  <a:lnTo>
                    <a:pt x="884554" y="234950"/>
                  </a:lnTo>
                  <a:lnTo>
                    <a:pt x="880885" y="227564"/>
                  </a:lnTo>
                  <a:lnTo>
                    <a:pt x="876538" y="219297"/>
                  </a:lnTo>
                  <a:lnTo>
                    <a:pt x="871499" y="210125"/>
                  </a:lnTo>
                  <a:lnTo>
                    <a:pt x="865758" y="200025"/>
                  </a:lnTo>
                  <a:lnTo>
                    <a:pt x="859875" y="189739"/>
                  </a:lnTo>
                  <a:lnTo>
                    <a:pt x="854408" y="179847"/>
                  </a:lnTo>
                  <a:lnTo>
                    <a:pt x="849346" y="170360"/>
                  </a:lnTo>
                  <a:lnTo>
                    <a:pt x="844676" y="161290"/>
                  </a:lnTo>
                  <a:lnTo>
                    <a:pt x="840795" y="167909"/>
                  </a:lnTo>
                  <a:lnTo>
                    <a:pt x="835818" y="175768"/>
                  </a:lnTo>
                  <a:lnTo>
                    <a:pt x="829746" y="184864"/>
                  </a:lnTo>
                  <a:lnTo>
                    <a:pt x="822578" y="195199"/>
                  </a:lnTo>
                  <a:lnTo>
                    <a:pt x="815175" y="205839"/>
                  </a:lnTo>
                  <a:lnTo>
                    <a:pt x="808212" y="216027"/>
                  </a:lnTo>
                  <a:lnTo>
                    <a:pt x="801701" y="225738"/>
                  </a:lnTo>
                  <a:lnTo>
                    <a:pt x="795654" y="234950"/>
                  </a:lnTo>
                  <a:lnTo>
                    <a:pt x="783728" y="234783"/>
                  </a:lnTo>
                  <a:lnTo>
                    <a:pt x="773112" y="234664"/>
                  </a:lnTo>
                  <a:lnTo>
                    <a:pt x="763829" y="234592"/>
                  </a:lnTo>
                  <a:lnTo>
                    <a:pt x="755903" y="234569"/>
                  </a:lnTo>
                  <a:lnTo>
                    <a:pt x="732027" y="234696"/>
                  </a:lnTo>
                  <a:lnTo>
                    <a:pt x="732154" y="234950"/>
                  </a:lnTo>
                  <a:lnTo>
                    <a:pt x="723391" y="234823"/>
                  </a:lnTo>
                  <a:lnTo>
                    <a:pt x="714375" y="234950"/>
                  </a:lnTo>
                  <a:lnTo>
                    <a:pt x="714501" y="234696"/>
                  </a:lnTo>
                  <a:lnTo>
                    <a:pt x="691388" y="234569"/>
                  </a:lnTo>
                  <a:lnTo>
                    <a:pt x="680077" y="234592"/>
                  </a:lnTo>
                  <a:lnTo>
                    <a:pt x="668813" y="234664"/>
                  </a:lnTo>
                  <a:lnTo>
                    <a:pt x="657598" y="234783"/>
                  </a:lnTo>
                  <a:lnTo>
                    <a:pt x="646429" y="234950"/>
                  </a:lnTo>
                  <a:lnTo>
                    <a:pt x="642760" y="227564"/>
                  </a:lnTo>
                  <a:lnTo>
                    <a:pt x="638413" y="219297"/>
                  </a:lnTo>
                  <a:lnTo>
                    <a:pt x="633374" y="210125"/>
                  </a:lnTo>
                  <a:lnTo>
                    <a:pt x="627633" y="200025"/>
                  </a:lnTo>
                  <a:lnTo>
                    <a:pt x="621750" y="189739"/>
                  </a:lnTo>
                  <a:lnTo>
                    <a:pt x="616283" y="179847"/>
                  </a:lnTo>
                  <a:lnTo>
                    <a:pt x="611221" y="170360"/>
                  </a:lnTo>
                  <a:lnTo>
                    <a:pt x="606551" y="161290"/>
                  </a:lnTo>
                  <a:lnTo>
                    <a:pt x="602670" y="167909"/>
                  </a:lnTo>
                  <a:lnTo>
                    <a:pt x="597693" y="175768"/>
                  </a:lnTo>
                  <a:lnTo>
                    <a:pt x="591621" y="184864"/>
                  </a:lnTo>
                  <a:lnTo>
                    <a:pt x="584453" y="195199"/>
                  </a:lnTo>
                  <a:lnTo>
                    <a:pt x="577050" y="205839"/>
                  </a:lnTo>
                  <a:lnTo>
                    <a:pt x="570087" y="216027"/>
                  </a:lnTo>
                  <a:lnTo>
                    <a:pt x="563576" y="225738"/>
                  </a:lnTo>
                  <a:lnTo>
                    <a:pt x="557529" y="234950"/>
                  </a:lnTo>
                  <a:lnTo>
                    <a:pt x="545603" y="234783"/>
                  </a:lnTo>
                  <a:lnTo>
                    <a:pt x="534987" y="234664"/>
                  </a:lnTo>
                  <a:lnTo>
                    <a:pt x="525704" y="234592"/>
                  </a:lnTo>
                  <a:lnTo>
                    <a:pt x="517778" y="234569"/>
                  </a:lnTo>
                  <a:lnTo>
                    <a:pt x="493902" y="234696"/>
                  </a:lnTo>
                  <a:lnTo>
                    <a:pt x="494029" y="234950"/>
                  </a:lnTo>
                  <a:lnTo>
                    <a:pt x="485266" y="234823"/>
                  </a:lnTo>
                  <a:lnTo>
                    <a:pt x="476250" y="234950"/>
                  </a:lnTo>
                  <a:lnTo>
                    <a:pt x="476376" y="234696"/>
                  </a:lnTo>
                  <a:lnTo>
                    <a:pt x="453263" y="234569"/>
                  </a:lnTo>
                  <a:lnTo>
                    <a:pt x="441952" y="234592"/>
                  </a:lnTo>
                  <a:lnTo>
                    <a:pt x="430688" y="234664"/>
                  </a:lnTo>
                  <a:lnTo>
                    <a:pt x="419473" y="234783"/>
                  </a:lnTo>
                  <a:lnTo>
                    <a:pt x="408304" y="234950"/>
                  </a:lnTo>
                  <a:lnTo>
                    <a:pt x="404635" y="227564"/>
                  </a:lnTo>
                  <a:lnTo>
                    <a:pt x="400288" y="219297"/>
                  </a:lnTo>
                  <a:lnTo>
                    <a:pt x="395249" y="210125"/>
                  </a:lnTo>
                  <a:lnTo>
                    <a:pt x="389508" y="200025"/>
                  </a:lnTo>
                  <a:lnTo>
                    <a:pt x="383625" y="189739"/>
                  </a:lnTo>
                  <a:lnTo>
                    <a:pt x="378158" y="179847"/>
                  </a:lnTo>
                  <a:lnTo>
                    <a:pt x="373096" y="170360"/>
                  </a:lnTo>
                  <a:lnTo>
                    <a:pt x="368426" y="161290"/>
                  </a:lnTo>
                  <a:lnTo>
                    <a:pt x="364545" y="167909"/>
                  </a:lnTo>
                  <a:lnTo>
                    <a:pt x="359568" y="175768"/>
                  </a:lnTo>
                  <a:lnTo>
                    <a:pt x="353496" y="184864"/>
                  </a:lnTo>
                  <a:lnTo>
                    <a:pt x="346328" y="195199"/>
                  </a:lnTo>
                  <a:lnTo>
                    <a:pt x="338925" y="205839"/>
                  </a:lnTo>
                  <a:lnTo>
                    <a:pt x="331962" y="216027"/>
                  </a:lnTo>
                  <a:lnTo>
                    <a:pt x="325451" y="225738"/>
                  </a:lnTo>
                  <a:lnTo>
                    <a:pt x="319404" y="234950"/>
                  </a:lnTo>
                  <a:lnTo>
                    <a:pt x="307478" y="234783"/>
                  </a:lnTo>
                  <a:lnTo>
                    <a:pt x="296862" y="234664"/>
                  </a:lnTo>
                  <a:lnTo>
                    <a:pt x="287579" y="234592"/>
                  </a:lnTo>
                  <a:lnTo>
                    <a:pt x="279653" y="234569"/>
                  </a:lnTo>
                  <a:lnTo>
                    <a:pt x="255777" y="234696"/>
                  </a:lnTo>
                  <a:lnTo>
                    <a:pt x="255904" y="234950"/>
                  </a:lnTo>
                  <a:lnTo>
                    <a:pt x="247141" y="234823"/>
                  </a:lnTo>
                  <a:lnTo>
                    <a:pt x="238125" y="234950"/>
                  </a:lnTo>
                  <a:lnTo>
                    <a:pt x="238251" y="234696"/>
                  </a:lnTo>
                  <a:lnTo>
                    <a:pt x="215137" y="234569"/>
                  </a:lnTo>
                  <a:lnTo>
                    <a:pt x="203827" y="234592"/>
                  </a:lnTo>
                  <a:lnTo>
                    <a:pt x="192563" y="234664"/>
                  </a:lnTo>
                  <a:lnTo>
                    <a:pt x="181348" y="234783"/>
                  </a:lnTo>
                  <a:lnTo>
                    <a:pt x="170179" y="234950"/>
                  </a:lnTo>
                  <a:lnTo>
                    <a:pt x="166510" y="227564"/>
                  </a:lnTo>
                  <a:lnTo>
                    <a:pt x="162163" y="219297"/>
                  </a:lnTo>
                  <a:lnTo>
                    <a:pt x="157124" y="210125"/>
                  </a:lnTo>
                  <a:lnTo>
                    <a:pt x="151383" y="200025"/>
                  </a:lnTo>
                  <a:lnTo>
                    <a:pt x="145500" y="189739"/>
                  </a:lnTo>
                  <a:lnTo>
                    <a:pt x="140033" y="179847"/>
                  </a:lnTo>
                  <a:lnTo>
                    <a:pt x="134971" y="170360"/>
                  </a:lnTo>
                  <a:lnTo>
                    <a:pt x="130301" y="161290"/>
                  </a:lnTo>
                  <a:lnTo>
                    <a:pt x="126420" y="167909"/>
                  </a:lnTo>
                  <a:lnTo>
                    <a:pt x="121443" y="175768"/>
                  </a:lnTo>
                  <a:lnTo>
                    <a:pt x="115371" y="184864"/>
                  </a:lnTo>
                  <a:lnTo>
                    <a:pt x="108203" y="195199"/>
                  </a:lnTo>
                  <a:lnTo>
                    <a:pt x="100800" y="205839"/>
                  </a:lnTo>
                  <a:lnTo>
                    <a:pt x="93837" y="216027"/>
                  </a:lnTo>
                  <a:lnTo>
                    <a:pt x="87326" y="225738"/>
                  </a:lnTo>
                  <a:lnTo>
                    <a:pt x="81279" y="234950"/>
                  </a:lnTo>
                  <a:lnTo>
                    <a:pt x="69353" y="234783"/>
                  </a:lnTo>
                  <a:lnTo>
                    <a:pt x="58737" y="234664"/>
                  </a:lnTo>
                  <a:lnTo>
                    <a:pt x="49454" y="234592"/>
                  </a:lnTo>
                  <a:lnTo>
                    <a:pt x="41528" y="234569"/>
                  </a:lnTo>
                  <a:lnTo>
                    <a:pt x="32861" y="234592"/>
                  </a:lnTo>
                  <a:lnTo>
                    <a:pt x="23050" y="234664"/>
                  </a:lnTo>
                  <a:lnTo>
                    <a:pt x="12096" y="234783"/>
                  </a:lnTo>
                  <a:lnTo>
                    <a:pt x="0" y="234950"/>
                  </a:lnTo>
                  <a:lnTo>
                    <a:pt x="10624" y="221376"/>
                  </a:lnTo>
                  <a:lnTo>
                    <a:pt x="35111" y="189372"/>
                  </a:lnTo>
                  <a:lnTo>
                    <a:pt x="62595" y="152606"/>
                  </a:lnTo>
                  <a:lnTo>
                    <a:pt x="93599" y="109601"/>
                  </a:lnTo>
                  <a:lnTo>
                    <a:pt x="73278" y="75438"/>
                  </a:lnTo>
                  <a:lnTo>
                    <a:pt x="39750" y="22733"/>
                  </a:lnTo>
                  <a:lnTo>
                    <a:pt x="36492" y="17591"/>
                  </a:lnTo>
                  <a:lnTo>
                    <a:pt x="33020" y="12080"/>
                  </a:lnTo>
                  <a:lnTo>
                    <a:pt x="29356" y="6213"/>
                  </a:lnTo>
                  <a:lnTo>
                    <a:pt x="25526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/>
          <p:cNvGrpSpPr/>
          <p:nvPr/>
        </p:nvGrpSpPr>
        <p:grpSpPr>
          <a:xfrm>
            <a:off x="7439025" y="2286000"/>
            <a:ext cx="2228850" cy="2114550"/>
            <a:chOff x="7439025" y="2286000"/>
            <a:chExt cx="2228850" cy="2114550"/>
          </a:xfrm>
        </p:grpSpPr>
        <p:sp>
          <p:nvSpPr>
            <p:cNvPr id="45" name="object 45"/>
            <p:cNvSpPr/>
            <p:nvPr/>
          </p:nvSpPr>
          <p:spPr>
            <a:xfrm>
              <a:off x="7467600" y="231457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7467600" y="231457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658100" y="253365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21" y="4674"/>
                  </a:lnTo>
                  <a:lnTo>
                    <a:pt x="140589" y="18081"/>
                  </a:lnTo>
                  <a:lnTo>
                    <a:pt x="101475" y="39299"/>
                  </a:lnTo>
                  <a:lnTo>
                    <a:pt x="67405" y="67405"/>
                  </a:lnTo>
                  <a:lnTo>
                    <a:pt x="39299" y="101475"/>
                  </a:lnTo>
                  <a:lnTo>
                    <a:pt x="18081" y="140588"/>
                  </a:lnTo>
                  <a:lnTo>
                    <a:pt x="4674" y="183821"/>
                  </a:lnTo>
                  <a:lnTo>
                    <a:pt x="0" y="230250"/>
                  </a:lnTo>
                  <a:lnTo>
                    <a:pt x="0" y="1150874"/>
                  </a:lnTo>
                  <a:lnTo>
                    <a:pt x="4674" y="1197266"/>
                  </a:lnTo>
                  <a:lnTo>
                    <a:pt x="18081" y="1240482"/>
                  </a:lnTo>
                  <a:lnTo>
                    <a:pt x="39299" y="1279593"/>
                  </a:lnTo>
                  <a:lnTo>
                    <a:pt x="67405" y="1313672"/>
                  </a:lnTo>
                  <a:lnTo>
                    <a:pt x="101475" y="1341791"/>
                  </a:lnTo>
                  <a:lnTo>
                    <a:pt x="140589" y="1363025"/>
                  </a:lnTo>
                  <a:lnTo>
                    <a:pt x="183821" y="1376445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5"/>
                  </a:lnTo>
                  <a:lnTo>
                    <a:pt x="1659635" y="1363025"/>
                  </a:lnTo>
                  <a:lnTo>
                    <a:pt x="1698749" y="1341791"/>
                  </a:lnTo>
                  <a:lnTo>
                    <a:pt x="1732819" y="1313672"/>
                  </a:lnTo>
                  <a:lnTo>
                    <a:pt x="1760925" y="1279593"/>
                  </a:lnTo>
                  <a:lnTo>
                    <a:pt x="1782143" y="1240482"/>
                  </a:lnTo>
                  <a:lnTo>
                    <a:pt x="1795550" y="1197266"/>
                  </a:lnTo>
                  <a:lnTo>
                    <a:pt x="1800225" y="1150874"/>
                  </a:lnTo>
                  <a:lnTo>
                    <a:pt x="1800225" y="230250"/>
                  </a:lnTo>
                  <a:lnTo>
                    <a:pt x="1795550" y="183821"/>
                  </a:lnTo>
                  <a:lnTo>
                    <a:pt x="1782143" y="140588"/>
                  </a:lnTo>
                  <a:lnTo>
                    <a:pt x="1760925" y="101475"/>
                  </a:lnTo>
                  <a:lnTo>
                    <a:pt x="1732819" y="67405"/>
                  </a:lnTo>
                  <a:lnTo>
                    <a:pt x="1698749" y="39299"/>
                  </a:lnTo>
                  <a:lnTo>
                    <a:pt x="1659635" y="18081"/>
                  </a:lnTo>
                  <a:lnTo>
                    <a:pt x="1616403" y="4674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658100" y="253365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4" y="183821"/>
                  </a:lnTo>
                  <a:lnTo>
                    <a:pt x="18081" y="140588"/>
                  </a:lnTo>
                  <a:lnTo>
                    <a:pt x="39299" y="101475"/>
                  </a:lnTo>
                  <a:lnTo>
                    <a:pt x="67405" y="67405"/>
                  </a:lnTo>
                  <a:lnTo>
                    <a:pt x="101475" y="39299"/>
                  </a:lnTo>
                  <a:lnTo>
                    <a:pt x="140589" y="18081"/>
                  </a:lnTo>
                  <a:lnTo>
                    <a:pt x="183821" y="4674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4"/>
                  </a:lnTo>
                  <a:lnTo>
                    <a:pt x="1659635" y="18081"/>
                  </a:lnTo>
                  <a:lnTo>
                    <a:pt x="1698749" y="39299"/>
                  </a:lnTo>
                  <a:lnTo>
                    <a:pt x="1732819" y="67405"/>
                  </a:lnTo>
                  <a:lnTo>
                    <a:pt x="1760925" y="101475"/>
                  </a:lnTo>
                  <a:lnTo>
                    <a:pt x="1782143" y="140588"/>
                  </a:lnTo>
                  <a:lnTo>
                    <a:pt x="1795550" y="183821"/>
                  </a:lnTo>
                  <a:lnTo>
                    <a:pt x="1800225" y="230250"/>
                  </a:lnTo>
                  <a:lnTo>
                    <a:pt x="1800225" y="1150874"/>
                  </a:lnTo>
                  <a:lnTo>
                    <a:pt x="1795550" y="1197266"/>
                  </a:lnTo>
                  <a:lnTo>
                    <a:pt x="1782143" y="1240482"/>
                  </a:lnTo>
                  <a:lnTo>
                    <a:pt x="1760925" y="1279593"/>
                  </a:lnTo>
                  <a:lnTo>
                    <a:pt x="1732819" y="1313672"/>
                  </a:lnTo>
                  <a:lnTo>
                    <a:pt x="1698749" y="1341791"/>
                  </a:lnTo>
                  <a:lnTo>
                    <a:pt x="1659635" y="1363025"/>
                  </a:lnTo>
                  <a:lnTo>
                    <a:pt x="1616403" y="1376445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21" y="1376445"/>
                  </a:lnTo>
                  <a:lnTo>
                    <a:pt x="140589" y="1363025"/>
                  </a:lnTo>
                  <a:lnTo>
                    <a:pt x="101475" y="1341791"/>
                  </a:lnTo>
                  <a:lnTo>
                    <a:pt x="67405" y="1313672"/>
                  </a:lnTo>
                  <a:lnTo>
                    <a:pt x="39299" y="1279593"/>
                  </a:lnTo>
                  <a:lnTo>
                    <a:pt x="18081" y="1240482"/>
                  </a:lnTo>
                  <a:lnTo>
                    <a:pt x="4674" y="1197266"/>
                  </a:lnTo>
                  <a:lnTo>
                    <a:pt x="0" y="1150874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112379" y="4037076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881" y="285"/>
                  </a:lnTo>
                  <a:lnTo>
                    <a:pt x="898271" y="0"/>
                  </a:lnTo>
                  <a:lnTo>
                    <a:pt x="888619" y="16160"/>
                  </a:lnTo>
                  <a:lnTo>
                    <a:pt x="866870" y="49498"/>
                  </a:lnTo>
                  <a:lnTo>
                    <a:pt x="858774" y="62865"/>
                  </a:lnTo>
                  <a:lnTo>
                    <a:pt x="855466" y="56102"/>
                  </a:lnTo>
                  <a:lnTo>
                    <a:pt x="847326" y="40862"/>
                  </a:lnTo>
                  <a:lnTo>
                    <a:pt x="832897" y="15620"/>
                  </a:lnTo>
                  <a:lnTo>
                    <a:pt x="824611" y="0"/>
                  </a:lnTo>
                  <a:lnTo>
                    <a:pt x="804306" y="285"/>
                  </a:lnTo>
                  <a:lnTo>
                    <a:pt x="739775" y="0"/>
                  </a:lnTo>
                  <a:lnTo>
                    <a:pt x="784486" y="70316"/>
                  </a:lnTo>
                  <a:lnTo>
                    <a:pt x="807974" y="109600"/>
                  </a:lnTo>
                  <a:lnTo>
                    <a:pt x="788908" y="136271"/>
                  </a:lnTo>
                  <a:lnTo>
                    <a:pt x="763270" y="170942"/>
                  </a:lnTo>
                  <a:lnTo>
                    <a:pt x="724026" y="222504"/>
                  </a:lnTo>
                  <a:lnTo>
                    <a:pt x="694037" y="175952"/>
                  </a:lnTo>
                  <a:lnTo>
                    <a:pt x="667506" y="133141"/>
                  </a:lnTo>
                  <a:lnTo>
                    <a:pt x="656336" y="114426"/>
                  </a:lnTo>
                  <a:lnTo>
                    <a:pt x="667454" y="98548"/>
                  </a:lnTo>
                  <a:lnTo>
                    <a:pt x="690643" y="66456"/>
                  </a:lnTo>
                  <a:lnTo>
                    <a:pt x="714142" y="34932"/>
                  </a:lnTo>
                  <a:lnTo>
                    <a:pt x="739521" y="0"/>
                  </a:lnTo>
                  <a:lnTo>
                    <a:pt x="716756" y="285"/>
                  </a:lnTo>
                  <a:lnTo>
                    <a:pt x="660146" y="0"/>
                  </a:lnTo>
                  <a:lnTo>
                    <a:pt x="650494" y="16160"/>
                  </a:lnTo>
                  <a:lnTo>
                    <a:pt x="628745" y="49498"/>
                  </a:lnTo>
                  <a:lnTo>
                    <a:pt x="620649" y="62865"/>
                  </a:lnTo>
                  <a:lnTo>
                    <a:pt x="617341" y="56102"/>
                  </a:lnTo>
                  <a:lnTo>
                    <a:pt x="609201" y="40862"/>
                  </a:lnTo>
                  <a:lnTo>
                    <a:pt x="594772" y="15620"/>
                  </a:lnTo>
                  <a:lnTo>
                    <a:pt x="586486" y="0"/>
                  </a:lnTo>
                  <a:lnTo>
                    <a:pt x="566181" y="285"/>
                  </a:lnTo>
                  <a:lnTo>
                    <a:pt x="501650" y="0"/>
                  </a:lnTo>
                  <a:lnTo>
                    <a:pt x="546361" y="70316"/>
                  </a:lnTo>
                  <a:lnTo>
                    <a:pt x="569849" y="109600"/>
                  </a:lnTo>
                  <a:lnTo>
                    <a:pt x="550783" y="136271"/>
                  </a:lnTo>
                  <a:lnTo>
                    <a:pt x="525145" y="170942"/>
                  </a:lnTo>
                  <a:lnTo>
                    <a:pt x="485901" y="222504"/>
                  </a:lnTo>
                  <a:lnTo>
                    <a:pt x="455912" y="175952"/>
                  </a:lnTo>
                  <a:lnTo>
                    <a:pt x="429381" y="133141"/>
                  </a:lnTo>
                  <a:lnTo>
                    <a:pt x="418211" y="114426"/>
                  </a:lnTo>
                  <a:lnTo>
                    <a:pt x="429329" y="98548"/>
                  </a:lnTo>
                  <a:lnTo>
                    <a:pt x="452518" y="66456"/>
                  </a:lnTo>
                  <a:lnTo>
                    <a:pt x="476017" y="34932"/>
                  </a:lnTo>
                  <a:lnTo>
                    <a:pt x="501396" y="0"/>
                  </a:lnTo>
                  <a:lnTo>
                    <a:pt x="478631" y="285"/>
                  </a:lnTo>
                  <a:lnTo>
                    <a:pt x="422021" y="0"/>
                  </a:lnTo>
                  <a:lnTo>
                    <a:pt x="412369" y="16160"/>
                  </a:lnTo>
                  <a:lnTo>
                    <a:pt x="390620" y="49498"/>
                  </a:lnTo>
                  <a:lnTo>
                    <a:pt x="382524" y="62865"/>
                  </a:lnTo>
                  <a:lnTo>
                    <a:pt x="379216" y="56102"/>
                  </a:lnTo>
                  <a:lnTo>
                    <a:pt x="371076" y="40862"/>
                  </a:lnTo>
                  <a:lnTo>
                    <a:pt x="356647" y="15620"/>
                  </a:lnTo>
                  <a:lnTo>
                    <a:pt x="348361" y="0"/>
                  </a:lnTo>
                  <a:lnTo>
                    <a:pt x="328056" y="285"/>
                  </a:lnTo>
                  <a:lnTo>
                    <a:pt x="263525" y="0"/>
                  </a:lnTo>
                  <a:lnTo>
                    <a:pt x="308236" y="70316"/>
                  </a:lnTo>
                  <a:lnTo>
                    <a:pt x="331724" y="109600"/>
                  </a:lnTo>
                  <a:lnTo>
                    <a:pt x="312658" y="136271"/>
                  </a:lnTo>
                  <a:lnTo>
                    <a:pt x="287020" y="170942"/>
                  </a:lnTo>
                  <a:lnTo>
                    <a:pt x="247776" y="222504"/>
                  </a:lnTo>
                  <a:lnTo>
                    <a:pt x="217787" y="175952"/>
                  </a:lnTo>
                  <a:lnTo>
                    <a:pt x="191256" y="133141"/>
                  </a:lnTo>
                  <a:lnTo>
                    <a:pt x="180086" y="114426"/>
                  </a:lnTo>
                  <a:lnTo>
                    <a:pt x="191204" y="98548"/>
                  </a:lnTo>
                  <a:lnTo>
                    <a:pt x="214393" y="66456"/>
                  </a:lnTo>
                  <a:lnTo>
                    <a:pt x="237892" y="34932"/>
                  </a:lnTo>
                  <a:lnTo>
                    <a:pt x="263271" y="0"/>
                  </a:lnTo>
                  <a:lnTo>
                    <a:pt x="240506" y="285"/>
                  </a:lnTo>
                  <a:lnTo>
                    <a:pt x="183896" y="0"/>
                  </a:lnTo>
                  <a:lnTo>
                    <a:pt x="174244" y="16160"/>
                  </a:lnTo>
                  <a:lnTo>
                    <a:pt x="152495" y="49498"/>
                  </a:lnTo>
                  <a:lnTo>
                    <a:pt x="144399" y="62865"/>
                  </a:lnTo>
                  <a:lnTo>
                    <a:pt x="141091" y="56102"/>
                  </a:lnTo>
                  <a:lnTo>
                    <a:pt x="132951" y="40862"/>
                  </a:lnTo>
                  <a:lnTo>
                    <a:pt x="118522" y="15620"/>
                  </a:lnTo>
                  <a:lnTo>
                    <a:pt x="110236" y="0"/>
                  </a:lnTo>
                  <a:lnTo>
                    <a:pt x="89931" y="285"/>
                  </a:lnTo>
                  <a:lnTo>
                    <a:pt x="25400" y="0"/>
                  </a:lnTo>
                  <a:lnTo>
                    <a:pt x="70111" y="70316"/>
                  </a:lnTo>
                  <a:lnTo>
                    <a:pt x="93599" y="109600"/>
                  </a:lnTo>
                  <a:lnTo>
                    <a:pt x="84881" y="121935"/>
                  </a:lnTo>
                  <a:lnTo>
                    <a:pt x="62541" y="152606"/>
                  </a:lnTo>
                  <a:lnTo>
                    <a:pt x="22304" y="206184"/>
                  </a:lnTo>
                  <a:lnTo>
                    <a:pt x="0" y="234950"/>
                  </a:lnTo>
                  <a:lnTo>
                    <a:pt x="22986" y="234664"/>
                  </a:lnTo>
                  <a:lnTo>
                    <a:pt x="81152" y="234950"/>
                  </a:lnTo>
                  <a:lnTo>
                    <a:pt x="121348" y="175768"/>
                  </a:lnTo>
                  <a:lnTo>
                    <a:pt x="130301" y="161290"/>
                  </a:lnTo>
                  <a:lnTo>
                    <a:pt x="140033" y="179847"/>
                  </a:lnTo>
                  <a:lnTo>
                    <a:pt x="162115" y="219297"/>
                  </a:lnTo>
                  <a:lnTo>
                    <a:pt x="170179" y="234950"/>
                  </a:lnTo>
                  <a:lnTo>
                    <a:pt x="238251" y="234696"/>
                  </a:lnTo>
                  <a:lnTo>
                    <a:pt x="238125" y="234950"/>
                  </a:lnTo>
                  <a:lnTo>
                    <a:pt x="255904" y="234950"/>
                  </a:lnTo>
                  <a:lnTo>
                    <a:pt x="255777" y="234696"/>
                  </a:lnTo>
                  <a:lnTo>
                    <a:pt x="279526" y="234569"/>
                  </a:lnTo>
                  <a:lnTo>
                    <a:pt x="319277" y="234950"/>
                  </a:lnTo>
                  <a:lnTo>
                    <a:pt x="359473" y="175768"/>
                  </a:lnTo>
                  <a:lnTo>
                    <a:pt x="368426" y="161290"/>
                  </a:lnTo>
                  <a:lnTo>
                    <a:pt x="378158" y="179847"/>
                  </a:lnTo>
                  <a:lnTo>
                    <a:pt x="400240" y="219297"/>
                  </a:lnTo>
                  <a:lnTo>
                    <a:pt x="408304" y="234950"/>
                  </a:lnTo>
                  <a:lnTo>
                    <a:pt x="476376" y="234696"/>
                  </a:lnTo>
                  <a:lnTo>
                    <a:pt x="476250" y="234950"/>
                  </a:lnTo>
                  <a:lnTo>
                    <a:pt x="494029" y="234950"/>
                  </a:lnTo>
                  <a:lnTo>
                    <a:pt x="493902" y="234696"/>
                  </a:lnTo>
                  <a:lnTo>
                    <a:pt x="517651" y="234569"/>
                  </a:lnTo>
                  <a:lnTo>
                    <a:pt x="557402" y="234950"/>
                  </a:lnTo>
                  <a:lnTo>
                    <a:pt x="597598" y="175768"/>
                  </a:lnTo>
                  <a:lnTo>
                    <a:pt x="606551" y="161290"/>
                  </a:lnTo>
                  <a:lnTo>
                    <a:pt x="616283" y="179847"/>
                  </a:lnTo>
                  <a:lnTo>
                    <a:pt x="638365" y="219297"/>
                  </a:lnTo>
                  <a:lnTo>
                    <a:pt x="646429" y="234950"/>
                  </a:lnTo>
                  <a:lnTo>
                    <a:pt x="714501" y="234696"/>
                  </a:lnTo>
                  <a:lnTo>
                    <a:pt x="714375" y="234950"/>
                  </a:lnTo>
                  <a:lnTo>
                    <a:pt x="732154" y="234950"/>
                  </a:lnTo>
                  <a:lnTo>
                    <a:pt x="732027" y="234696"/>
                  </a:lnTo>
                  <a:lnTo>
                    <a:pt x="755776" y="234569"/>
                  </a:lnTo>
                  <a:lnTo>
                    <a:pt x="795527" y="234950"/>
                  </a:lnTo>
                  <a:lnTo>
                    <a:pt x="835723" y="175768"/>
                  </a:lnTo>
                  <a:lnTo>
                    <a:pt x="844676" y="161290"/>
                  </a:lnTo>
                  <a:lnTo>
                    <a:pt x="854408" y="179847"/>
                  </a:lnTo>
                  <a:lnTo>
                    <a:pt x="876490" y="219297"/>
                  </a:lnTo>
                  <a:lnTo>
                    <a:pt x="884554" y="234950"/>
                  </a:lnTo>
                  <a:lnTo>
                    <a:pt x="906843" y="234664"/>
                  </a:lnTo>
                  <a:lnTo>
                    <a:pt x="970279" y="234950"/>
                  </a:lnTo>
                  <a:lnTo>
                    <a:pt x="947610" y="200044"/>
                  </a:lnTo>
                  <a:lnTo>
                    <a:pt x="927417" y="168306"/>
                  </a:lnTo>
                  <a:lnTo>
                    <a:pt x="909701" y="139759"/>
                  </a:lnTo>
                  <a:lnTo>
                    <a:pt x="894461" y="114426"/>
                  </a:lnTo>
                  <a:lnTo>
                    <a:pt x="905579" y="98548"/>
                  </a:lnTo>
                  <a:lnTo>
                    <a:pt x="928768" y="66456"/>
                  </a:lnTo>
                  <a:lnTo>
                    <a:pt x="952267" y="34932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112379" y="4037076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166"/>
                  </a:lnTo>
                  <a:lnTo>
                    <a:pt x="47894" y="285"/>
                  </a:lnTo>
                  <a:lnTo>
                    <a:pt x="59314" y="357"/>
                  </a:lnTo>
                  <a:lnTo>
                    <a:pt x="70866" y="381"/>
                  </a:lnTo>
                  <a:lnTo>
                    <a:pt x="80250" y="357"/>
                  </a:lnTo>
                  <a:lnTo>
                    <a:pt x="89931" y="285"/>
                  </a:lnTo>
                  <a:lnTo>
                    <a:pt x="99923" y="166"/>
                  </a:lnTo>
                  <a:lnTo>
                    <a:pt x="110236" y="0"/>
                  </a:lnTo>
                  <a:lnTo>
                    <a:pt x="114212" y="7667"/>
                  </a:lnTo>
                  <a:lnTo>
                    <a:pt x="118522" y="15620"/>
                  </a:lnTo>
                  <a:lnTo>
                    <a:pt x="123166" y="23860"/>
                  </a:lnTo>
                  <a:lnTo>
                    <a:pt x="128143" y="32385"/>
                  </a:lnTo>
                  <a:lnTo>
                    <a:pt x="132951" y="40862"/>
                  </a:lnTo>
                  <a:lnTo>
                    <a:pt x="137271" y="48768"/>
                  </a:lnTo>
                  <a:lnTo>
                    <a:pt x="141091" y="56102"/>
                  </a:lnTo>
                  <a:lnTo>
                    <a:pt x="144399" y="62865"/>
                  </a:lnTo>
                  <a:lnTo>
                    <a:pt x="148137" y="56526"/>
                  </a:lnTo>
                  <a:lnTo>
                    <a:pt x="152495" y="49498"/>
                  </a:lnTo>
                  <a:lnTo>
                    <a:pt x="157472" y="41755"/>
                  </a:lnTo>
                  <a:lnTo>
                    <a:pt x="163068" y="33274"/>
                  </a:lnTo>
                  <a:lnTo>
                    <a:pt x="168858" y="24610"/>
                  </a:lnTo>
                  <a:lnTo>
                    <a:pt x="174244" y="16160"/>
                  </a:lnTo>
                  <a:lnTo>
                    <a:pt x="179248" y="7949"/>
                  </a:lnTo>
                  <a:lnTo>
                    <a:pt x="183896" y="0"/>
                  </a:lnTo>
                  <a:lnTo>
                    <a:pt x="193232" y="166"/>
                  </a:lnTo>
                  <a:lnTo>
                    <a:pt x="202961" y="285"/>
                  </a:lnTo>
                  <a:lnTo>
                    <a:pt x="213096" y="357"/>
                  </a:lnTo>
                  <a:lnTo>
                    <a:pt x="223647" y="381"/>
                  </a:lnTo>
                  <a:lnTo>
                    <a:pt x="231338" y="357"/>
                  </a:lnTo>
                  <a:lnTo>
                    <a:pt x="240506" y="285"/>
                  </a:lnTo>
                  <a:lnTo>
                    <a:pt x="251150" y="166"/>
                  </a:lnTo>
                  <a:lnTo>
                    <a:pt x="263271" y="0"/>
                  </a:lnTo>
                  <a:lnTo>
                    <a:pt x="256319" y="9786"/>
                  </a:lnTo>
                  <a:lnTo>
                    <a:pt x="247856" y="21431"/>
                  </a:lnTo>
                  <a:lnTo>
                    <a:pt x="237892" y="34932"/>
                  </a:lnTo>
                  <a:lnTo>
                    <a:pt x="226441" y="50292"/>
                  </a:lnTo>
                  <a:lnTo>
                    <a:pt x="214393" y="66456"/>
                  </a:lnTo>
                  <a:lnTo>
                    <a:pt x="202644" y="82550"/>
                  </a:lnTo>
                  <a:lnTo>
                    <a:pt x="191204" y="98548"/>
                  </a:lnTo>
                  <a:lnTo>
                    <a:pt x="180086" y="114426"/>
                  </a:lnTo>
                  <a:lnTo>
                    <a:pt x="191256" y="133141"/>
                  </a:lnTo>
                  <a:lnTo>
                    <a:pt x="203819" y="153654"/>
                  </a:lnTo>
                  <a:lnTo>
                    <a:pt x="217787" y="175952"/>
                  </a:lnTo>
                  <a:lnTo>
                    <a:pt x="233172" y="200025"/>
                  </a:lnTo>
                  <a:lnTo>
                    <a:pt x="247776" y="222504"/>
                  </a:lnTo>
                  <a:lnTo>
                    <a:pt x="260350" y="206121"/>
                  </a:lnTo>
                  <a:lnTo>
                    <a:pt x="266660" y="197927"/>
                  </a:lnTo>
                  <a:lnTo>
                    <a:pt x="300666" y="152606"/>
                  </a:lnTo>
                  <a:lnTo>
                    <a:pt x="331724" y="109600"/>
                  </a:lnTo>
                  <a:lnTo>
                    <a:pt x="311403" y="75437"/>
                  </a:lnTo>
                  <a:lnTo>
                    <a:pt x="277875" y="22732"/>
                  </a:lnTo>
                  <a:lnTo>
                    <a:pt x="274562" y="17591"/>
                  </a:lnTo>
                  <a:lnTo>
                    <a:pt x="271081" y="12080"/>
                  </a:lnTo>
                  <a:lnTo>
                    <a:pt x="267410" y="6213"/>
                  </a:lnTo>
                  <a:lnTo>
                    <a:pt x="263525" y="0"/>
                  </a:lnTo>
                  <a:lnTo>
                    <a:pt x="274718" y="166"/>
                  </a:lnTo>
                  <a:lnTo>
                    <a:pt x="286019" y="285"/>
                  </a:lnTo>
                  <a:lnTo>
                    <a:pt x="297439" y="357"/>
                  </a:lnTo>
                  <a:lnTo>
                    <a:pt x="308991" y="381"/>
                  </a:lnTo>
                  <a:lnTo>
                    <a:pt x="318375" y="357"/>
                  </a:lnTo>
                  <a:lnTo>
                    <a:pt x="328056" y="285"/>
                  </a:lnTo>
                  <a:lnTo>
                    <a:pt x="338048" y="166"/>
                  </a:lnTo>
                  <a:lnTo>
                    <a:pt x="348361" y="0"/>
                  </a:lnTo>
                  <a:lnTo>
                    <a:pt x="352337" y="7667"/>
                  </a:lnTo>
                  <a:lnTo>
                    <a:pt x="356647" y="15620"/>
                  </a:lnTo>
                  <a:lnTo>
                    <a:pt x="361291" y="23860"/>
                  </a:lnTo>
                  <a:lnTo>
                    <a:pt x="366268" y="32385"/>
                  </a:lnTo>
                  <a:lnTo>
                    <a:pt x="371076" y="40862"/>
                  </a:lnTo>
                  <a:lnTo>
                    <a:pt x="375396" y="48768"/>
                  </a:lnTo>
                  <a:lnTo>
                    <a:pt x="379216" y="56102"/>
                  </a:lnTo>
                  <a:lnTo>
                    <a:pt x="382524" y="62865"/>
                  </a:lnTo>
                  <a:lnTo>
                    <a:pt x="386262" y="56526"/>
                  </a:lnTo>
                  <a:lnTo>
                    <a:pt x="390620" y="49498"/>
                  </a:lnTo>
                  <a:lnTo>
                    <a:pt x="395597" y="41755"/>
                  </a:lnTo>
                  <a:lnTo>
                    <a:pt x="401193" y="33274"/>
                  </a:lnTo>
                  <a:lnTo>
                    <a:pt x="406983" y="24610"/>
                  </a:lnTo>
                  <a:lnTo>
                    <a:pt x="412369" y="16160"/>
                  </a:lnTo>
                  <a:lnTo>
                    <a:pt x="417373" y="7949"/>
                  </a:lnTo>
                  <a:lnTo>
                    <a:pt x="422021" y="0"/>
                  </a:lnTo>
                  <a:lnTo>
                    <a:pt x="431357" y="166"/>
                  </a:lnTo>
                  <a:lnTo>
                    <a:pt x="441086" y="285"/>
                  </a:lnTo>
                  <a:lnTo>
                    <a:pt x="451221" y="357"/>
                  </a:lnTo>
                  <a:lnTo>
                    <a:pt x="461772" y="381"/>
                  </a:lnTo>
                  <a:lnTo>
                    <a:pt x="469463" y="357"/>
                  </a:lnTo>
                  <a:lnTo>
                    <a:pt x="478631" y="285"/>
                  </a:lnTo>
                  <a:lnTo>
                    <a:pt x="489275" y="166"/>
                  </a:lnTo>
                  <a:lnTo>
                    <a:pt x="501396" y="0"/>
                  </a:lnTo>
                  <a:lnTo>
                    <a:pt x="494444" y="9786"/>
                  </a:lnTo>
                  <a:lnTo>
                    <a:pt x="485981" y="21431"/>
                  </a:lnTo>
                  <a:lnTo>
                    <a:pt x="476017" y="34932"/>
                  </a:lnTo>
                  <a:lnTo>
                    <a:pt x="464566" y="50292"/>
                  </a:lnTo>
                  <a:lnTo>
                    <a:pt x="452518" y="66456"/>
                  </a:lnTo>
                  <a:lnTo>
                    <a:pt x="440769" y="82550"/>
                  </a:lnTo>
                  <a:lnTo>
                    <a:pt x="429329" y="98548"/>
                  </a:lnTo>
                  <a:lnTo>
                    <a:pt x="418211" y="114426"/>
                  </a:lnTo>
                  <a:lnTo>
                    <a:pt x="429381" y="133141"/>
                  </a:lnTo>
                  <a:lnTo>
                    <a:pt x="441944" y="153654"/>
                  </a:lnTo>
                  <a:lnTo>
                    <a:pt x="455912" y="175952"/>
                  </a:lnTo>
                  <a:lnTo>
                    <a:pt x="471297" y="200025"/>
                  </a:lnTo>
                  <a:lnTo>
                    <a:pt x="485901" y="222504"/>
                  </a:lnTo>
                  <a:lnTo>
                    <a:pt x="498475" y="206121"/>
                  </a:lnTo>
                  <a:lnTo>
                    <a:pt x="504785" y="197927"/>
                  </a:lnTo>
                  <a:lnTo>
                    <a:pt x="538791" y="152606"/>
                  </a:lnTo>
                  <a:lnTo>
                    <a:pt x="569849" y="109600"/>
                  </a:lnTo>
                  <a:lnTo>
                    <a:pt x="549528" y="75437"/>
                  </a:lnTo>
                  <a:lnTo>
                    <a:pt x="516000" y="22732"/>
                  </a:lnTo>
                  <a:lnTo>
                    <a:pt x="512687" y="17591"/>
                  </a:lnTo>
                  <a:lnTo>
                    <a:pt x="509206" y="12080"/>
                  </a:lnTo>
                  <a:lnTo>
                    <a:pt x="505535" y="6213"/>
                  </a:lnTo>
                  <a:lnTo>
                    <a:pt x="501650" y="0"/>
                  </a:lnTo>
                  <a:lnTo>
                    <a:pt x="512843" y="166"/>
                  </a:lnTo>
                  <a:lnTo>
                    <a:pt x="524144" y="285"/>
                  </a:lnTo>
                  <a:lnTo>
                    <a:pt x="535564" y="357"/>
                  </a:lnTo>
                  <a:lnTo>
                    <a:pt x="547116" y="381"/>
                  </a:lnTo>
                  <a:lnTo>
                    <a:pt x="556500" y="357"/>
                  </a:lnTo>
                  <a:lnTo>
                    <a:pt x="566181" y="285"/>
                  </a:lnTo>
                  <a:lnTo>
                    <a:pt x="576173" y="166"/>
                  </a:lnTo>
                  <a:lnTo>
                    <a:pt x="586486" y="0"/>
                  </a:lnTo>
                  <a:lnTo>
                    <a:pt x="590462" y="7667"/>
                  </a:lnTo>
                  <a:lnTo>
                    <a:pt x="594772" y="15620"/>
                  </a:lnTo>
                  <a:lnTo>
                    <a:pt x="599416" y="23860"/>
                  </a:lnTo>
                  <a:lnTo>
                    <a:pt x="604393" y="32385"/>
                  </a:lnTo>
                  <a:lnTo>
                    <a:pt x="609201" y="40862"/>
                  </a:lnTo>
                  <a:lnTo>
                    <a:pt x="613521" y="48768"/>
                  </a:lnTo>
                  <a:lnTo>
                    <a:pt x="617341" y="56102"/>
                  </a:lnTo>
                  <a:lnTo>
                    <a:pt x="620649" y="62865"/>
                  </a:lnTo>
                  <a:lnTo>
                    <a:pt x="624387" y="56526"/>
                  </a:lnTo>
                  <a:lnTo>
                    <a:pt x="628745" y="49498"/>
                  </a:lnTo>
                  <a:lnTo>
                    <a:pt x="633722" y="41755"/>
                  </a:lnTo>
                  <a:lnTo>
                    <a:pt x="639318" y="33274"/>
                  </a:lnTo>
                  <a:lnTo>
                    <a:pt x="645108" y="24610"/>
                  </a:lnTo>
                  <a:lnTo>
                    <a:pt x="650494" y="16160"/>
                  </a:lnTo>
                  <a:lnTo>
                    <a:pt x="655498" y="7949"/>
                  </a:lnTo>
                  <a:lnTo>
                    <a:pt x="660146" y="0"/>
                  </a:lnTo>
                  <a:lnTo>
                    <a:pt x="669482" y="166"/>
                  </a:lnTo>
                  <a:lnTo>
                    <a:pt x="679211" y="285"/>
                  </a:lnTo>
                  <a:lnTo>
                    <a:pt x="689346" y="357"/>
                  </a:lnTo>
                  <a:lnTo>
                    <a:pt x="699897" y="381"/>
                  </a:lnTo>
                  <a:lnTo>
                    <a:pt x="707588" y="357"/>
                  </a:lnTo>
                  <a:lnTo>
                    <a:pt x="716756" y="285"/>
                  </a:lnTo>
                  <a:lnTo>
                    <a:pt x="727400" y="166"/>
                  </a:lnTo>
                  <a:lnTo>
                    <a:pt x="739521" y="0"/>
                  </a:lnTo>
                  <a:lnTo>
                    <a:pt x="732569" y="9786"/>
                  </a:lnTo>
                  <a:lnTo>
                    <a:pt x="724106" y="21431"/>
                  </a:lnTo>
                  <a:lnTo>
                    <a:pt x="714142" y="34932"/>
                  </a:lnTo>
                  <a:lnTo>
                    <a:pt x="702691" y="50292"/>
                  </a:lnTo>
                  <a:lnTo>
                    <a:pt x="690643" y="66456"/>
                  </a:lnTo>
                  <a:lnTo>
                    <a:pt x="678894" y="82550"/>
                  </a:lnTo>
                  <a:lnTo>
                    <a:pt x="667454" y="98548"/>
                  </a:lnTo>
                  <a:lnTo>
                    <a:pt x="656336" y="114426"/>
                  </a:lnTo>
                  <a:lnTo>
                    <a:pt x="667506" y="133141"/>
                  </a:lnTo>
                  <a:lnTo>
                    <a:pt x="680069" y="153654"/>
                  </a:lnTo>
                  <a:lnTo>
                    <a:pt x="694037" y="175952"/>
                  </a:lnTo>
                  <a:lnTo>
                    <a:pt x="709422" y="200025"/>
                  </a:lnTo>
                  <a:lnTo>
                    <a:pt x="724026" y="222504"/>
                  </a:lnTo>
                  <a:lnTo>
                    <a:pt x="736600" y="206121"/>
                  </a:lnTo>
                  <a:lnTo>
                    <a:pt x="742910" y="197927"/>
                  </a:lnTo>
                  <a:lnTo>
                    <a:pt x="776916" y="152606"/>
                  </a:lnTo>
                  <a:lnTo>
                    <a:pt x="807974" y="109600"/>
                  </a:lnTo>
                  <a:lnTo>
                    <a:pt x="787653" y="75437"/>
                  </a:lnTo>
                  <a:lnTo>
                    <a:pt x="754126" y="22732"/>
                  </a:lnTo>
                  <a:lnTo>
                    <a:pt x="750812" y="17591"/>
                  </a:lnTo>
                  <a:lnTo>
                    <a:pt x="747331" y="12080"/>
                  </a:lnTo>
                  <a:lnTo>
                    <a:pt x="743660" y="6213"/>
                  </a:lnTo>
                  <a:lnTo>
                    <a:pt x="739775" y="0"/>
                  </a:lnTo>
                  <a:lnTo>
                    <a:pt x="750968" y="166"/>
                  </a:lnTo>
                  <a:lnTo>
                    <a:pt x="762269" y="285"/>
                  </a:lnTo>
                  <a:lnTo>
                    <a:pt x="773689" y="357"/>
                  </a:lnTo>
                  <a:lnTo>
                    <a:pt x="785241" y="381"/>
                  </a:lnTo>
                  <a:lnTo>
                    <a:pt x="794625" y="357"/>
                  </a:lnTo>
                  <a:lnTo>
                    <a:pt x="804306" y="285"/>
                  </a:lnTo>
                  <a:lnTo>
                    <a:pt x="814298" y="166"/>
                  </a:lnTo>
                  <a:lnTo>
                    <a:pt x="824611" y="0"/>
                  </a:lnTo>
                  <a:lnTo>
                    <a:pt x="828587" y="7667"/>
                  </a:lnTo>
                  <a:lnTo>
                    <a:pt x="832897" y="15620"/>
                  </a:lnTo>
                  <a:lnTo>
                    <a:pt x="837541" y="23860"/>
                  </a:lnTo>
                  <a:lnTo>
                    <a:pt x="842518" y="32385"/>
                  </a:lnTo>
                  <a:lnTo>
                    <a:pt x="847326" y="40862"/>
                  </a:lnTo>
                  <a:lnTo>
                    <a:pt x="851646" y="48768"/>
                  </a:lnTo>
                  <a:lnTo>
                    <a:pt x="855466" y="56102"/>
                  </a:lnTo>
                  <a:lnTo>
                    <a:pt x="858774" y="62865"/>
                  </a:lnTo>
                  <a:lnTo>
                    <a:pt x="862512" y="56526"/>
                  </a:lnTo>
                  <a:lnTo>
                    <a:pt x="866870" y="49498"/>
                  </a:lnTo>
                  <a:lnTo>
                    <a:pt x="871847" y="41755"/>
                  </a:lnTo>
                  <a:lnTo>
                    <a:pt x="877443" y="33274"/>
                  </a:lnTo>
                  <a:lnTo>
                    <a:pt x="883233" y="24610"/>
                  </a:lnTo>
                  <a:lnTo>
                    <a:pt x="888619" y="16160"/>
                  </a:lnTo>
                  <a:lnTo>
                    <a:pt x="893623" y="7949"/>
                  </a:lnTo>
                  <a:lnTo>
                    <a:pt x="898271" y="0"/>
                  </a:lnTo>
                  <a:lnTo>
                    <a:pt x="907607" y="166"/>
                  </a:lnTo>
                  <a:lnTo>
                    <a:pt x="917336" y="285"/>
                  </a:lnTo>
                  <a:lnTo>
                    <a:pt x="927471" y="357"/>
                  </a:lnTo>
                  <a:lnTo>
                    <a:pt x="938022" y="381"/>
                  </a:lnTo>
                  <a:lnTo>
                    <a:pt x="945713" y="357"/>
                  </a:lnTo>
                  <a:lnTo>
                    <a:pt x="954881" y="285"/>
                  </a:lnTo>
                  <a:lnTo>
                    <a:pt x="965525" y="166"/>
                  </a:lnTo>
                  <a:lnTo>
                    <a:pt x="977646" y="0"/>
                  </a:lnTo>
                  <a:lnTo>
                    <a:pt x="970694" y="9786"/>
                  </a:lnTo>
                  <a:lnTo>
                    <a:pt x="962231" y="21431"/>
                  </a:lnTo>
                  <a:lnTo>
                    <a:pt x="952267" y="34932"/>
                  </a:lnTo>
                  <a:lnTo>
                    <a:pt x="940816" y="50292"/>
                  </a:lnTo>
                  <a:lnTo>
                    <a:pt x="928768" y="66456"/>
                  </a:lnTo>
                  <a:lnTo>
                    <a:pt x="917019" y="82550"/>
                  </a:lnTo>
                  <a:lnTo>
                    <a:pt x="905579" y="98548"/>
                  </a:lnTo>
                  <a:lnTo>
                    <a:pt x="894461" y="114426"/>
                  </a:lnTo>
                  <a:lnTo>
                    <a:pt x="909701" y="139759"/>
                  </a:lnTo>
                  <a:lnTo>
                    <a:pt x="927417" y="168306"/>
                  </a:lnTo>
                  <a:lnTo>
                    <a:pt x="947610" y="200044"/>
                  </a:lnTo>
                  <a:lnTo>
                    <a:pt x="970279" y="234950"/>
                  </a:lnTo>
                  <a:lnTo>
                    <a:pt x="957516" y="234783"/>
                  </a:lnTo>
                  <a:lnTo>
                    <a:pt x="946467" y="234664"/>
                  </a:lnTo>
                  <a:lnTo>
                    <a:pt x="937132" y="234592"/>
                  </a:lnTo>
                  <a:lnTo>
                    <a:pt x="929513" y="234569"/>
                  </a:lnTo>
                  <a:lnTo>
                    <a:pt x="918130" y="234592"/>
                  </a:lnTo>
                  <a:lnTo>
                    <a:pt x="906843" y="234664"/>
                  </a:lnTo>
                  <a:lnTo>
                    <a:pt x="895651" y="234783"/>
                  </a:lnTo>
                  <a:lnTo>
                    <a:pt x="884554" y="234950"/>
                  </a:lnTo>
                  <a:lnTo>
                    <a:pt x="880868" y="227564"/>
                  </a:lnTo>
                  <a:lnTo>
                    <a:pt x="876490" y="219297"/>
                  </a:lnTo>
                  <a:lnTo>
                    <a:pt x="871446" y="210125"/>
                  </a:lnTo>
                  <a:lnTo>
                    <a:pt x="865759" y="200025"/>
                  </a:lnTo>
                  <a:lnTo>
                    <a:pt x="859875" y="189739"/>
                  </a:lnTo>
                  <a:lnTo>
                    <a:pt x="854408" y="179847"/>
                  </a:lnTo>
                  <a:lnTo>
                    <a:pt x="849346" y="170360"/>
                  </a:lnTo>
                  <a:lnTo>
                    <a:pt x="844676" y="161290"/>
                  </a:lnTo>
                  <a:lnTo>
                    <a:pt x="840724" y="167909"/>
                  </a:lnTo>
                  <a:lnTo>
                    <a:pt x="835723" y="175768"/>
                  </a:lnTo>
                  <a:lnTo>
                    <a:pt x="829675" y="184864"/>
                  </a:lnTo>
                  <a:lnTo>
                    <a:pt x="822578" y="195199"/>
                  </a:lnTo>
                  <a:lnTo>
                    <a:pt x="815173" y="205839"/>
                  </a:lnTo>
                  <a:lnTo>
                    <a:pt x="808196" y="216026"/>
                  </a:lnTo>
                  <a:lnTo>
                    <a:pt x="801647" y="225738"/>
                  </a:lnTo>
                  <a:lnTo>
                    <a:pt x="795527" y="234950"/>
                  </a:lnTo>
                  <a:lnTo>
                    <a:pt x="783619" y="234783"/>
                  </a:lnTo>
                  <a:lnTo>
                    <a:pt x="773033" y="234664"/>
                  </a:lnTo>
                  <a:lnTo>
                    <a:pt x="763756" y="234592"/>
                  </a:lnTo>
                  <a:lnTo>
                    <a:pt x="755776" y="234569"/>
                  </a:lnTo>
                  <a:lnTo>
                    <a:pt x="732027" y="234696"/>
                  </a:lnTo>
                  <a:lnTo>
                    <a:pt x="732154" y="234950"/>
                  </a:lnTo>
                  <a:lnTo>
                    <a:pt x="723265" y="234823"/>
                  </a:lnTo>
                  <a:lnTo>
                    <a:pt x="714375" y="234950"/>
                  </a:lnTo>
                  <a:lnTo>
                    <a:pt x="714501" y="234696"/>
                  </a:lnTo>
                  <a:lnTo>
                    <a:pt x="691388" y="234569"/>
                  </a:lnTo>
                  <a:lnTo>
                    <a:pt x="680005" y="234592"/>
                  </a:lnTo>
                  <a:lnTo>
                    <a:pt x="668718" y="234664"/>
                  </a:lnTo>
                  <a:lnTo>
                    <a:pt x="657526" y="234783"/>
                  </a:lnTo>
                  <a:lnTo>
                    <a:pt x="646429" y="234950"/>
                  </a:lnTo>
                  <a:lnTo>
                    <a:pt x="642743" y="227564"/>
                  </a:lnTo>
                  <a:lnTo>
                    <a:pt x="638365" y="219297"/>
                  </a:lnTo>
                  <a:lnTo>
                    <a:pt x="633321" y="210125"/>
                  </a:lnTo>
                  <a:lnTo>
                    <a:pt x="627634" y="200025"/>
                  </a:lnTo>
                  <a:lnTo>
                    <a:pt x="621750" y="189739"/>
                  </a:lnTo>
                  <a:lnTo>
                    <a:pt x="616283" y="179847"/>
                  </a:lnTo>
                  <a:lnTo>
                    <a:pt x="611221" y="170360"/>
                  </a:lnTo>
                  <a:lnTo>
                    <a:pt x="606551" y="161290"/>
                  </a:lnTo>
                  <a:lnTo>
                    <a:pt x="602599" y="167909"/>
                  </a:lnTo>
                  <a:lnTo>
                    <a:pt x="597598" y="175768"/>
                  </a:lnTo>
                  <a:lnTo>
                    <a:pt x="591550" y="184864"/>
                  </a:lnTo>
                  <a:lnTo>
                    <a:pt x="584453" y="195199"/>
                  </a:lnTo>
                  <a:lnTo>
                    <a:pt x="577048" y="205839"/>
                  </a:lnTo>
                  <a:lnTo>
                    <a:pt x="570071" y="216026"/>
                  </a:lnTo>
                  <a:lnTo>
                    <a:pt x="563522" y="225738"/>
                  </a:lnTo>
                  <a:lnTo>
                    <a:pt x="557402" y="234950"/>
                  </a:lnTo>
                  <a:lnTo>
                    <a:pt x="545494" y="234783"/>
                  </a:lnTo>
                  <a:lnTo>
                    <a:pt x="534908" y="234664"/>
                  </a:lnTo>
                  <a:lnTo>
                    <a:pt x="525631" y="234592"/>
                  </a:lnTo>
                  <a:lnTo>
                    <a:pt x="517651" y="234569"/>
                  </a:lnTo>
                  <a:lnTo>
                    <a:pt x="493902" y="234696"/>
                  </a:lnTo>
                  <a:lnTo>
                    <a:pt x="494029" y="234950"/>
                  </a:lnTo>
                  <a:lnTo>
                    <a:pt x="485140" y="234823"/>
                  </a:lnTo>
                  <a:lnTo>
                    <a:pt x="476250" y="234950"/>
                  </a:lnTo>
                  <a:lnTo>
                    <a:pt x="476376" y="234696"/>
                  </a:lnTo>
                  <a:lnTo>
                    <a:pt x="453263" y="234569"/>
                  </a:lnTo>
                  <a:lnTo>
                    <a:pt x="441880" y="234592"/>
                  </a:lnTo>
                  <a:lnTo>
                    <a:pt x="430593" y="234664"/>
                  </a:lnTo>
                  <a:lnTo>
                    <a:pt x="419401" y="234783"/>
                  </a:lnTo>
                  <a:lnTo>
                    <a:pt x="408304" y="234950"/>
                  </a:lnTo>
                  <a:lnTo>
                    <a:pt x="404618" y="227564"/>
                  </a:lnTo>
                  <a:lnTo>
                    <a:pt x="400240" y="219297"/>
                  </a:lnTo>
                  <a:lnTo>
                    <a:pt x="395196" y="210125"/>
                  </a:lnTo>
                  <a:lnTo>
                    <a:pt x="389509" y="200025"/>
                  </a:lnTo>
                  <a:lnTo>
                    <a:pt x="383625" y="189739"/>
                  </a:lnTo>
                  <a:lnTo>
                    <a:pt x="378158" y="179847"/>
                  </a:lnTo>
                  <a:lnTo>
                    <a:pt x="373096" y="170360"/>
                  </a:lnTo>
                  <a:lnTo>
                    <a:pt x="368426" y="161290"/>
                  </a:lnTo>
                  <a:lnTo>
                    <a:pt x="364474" y="167909"/>
                  </a:lnTo>
                  <a:lnTo>
                    <a:pt x="359473" y="175768"/>
                  </a:lnTo>
                  <a:lnTo>
                    <a:pt x="353425" y="184864"/>
                  </a:lnTo>
                  <a:lnTo>
                    <a:pt x="346328" y="195199"/>
                  </a:lnTo>
                  <a:lnTo>
                    <a:pt x="338923" y="205839"/>
                  </a:lnTo>
                  <a:lnTo>
                    <a:pt x="331946" y="216026"/>
                  </a:lnTo>
                  <a:lnTo>
                    <a:pt x="325397" y="225738"/>
                  </a:lnTo>
                  <a:lnTo>
                    <a:pt x="319277" y="234950"/>
                  </a:lnTo>
                  <a:lnTo>
                    <a:pt x="307369" y="234783"/>
                  </a:lnTo>
                  <a:lnTo>
                    <a:pt x="296783" y="234664"/>
                  </a:lnTo>
                  <a:lnTo>
                    <a:pt x="287506" y="234592"/>
                  </a:lnTo>
                  <a:lnTo>
                    <a:pt x="279526" y="234569"/>
                  </a:lnTo>
                  <a:lnTo>
                    <a:pt x="255777" y="234696"/>
                  </a:lnTo>
                  <a:lnTo>
                    <a:pt x="255904" y="234950"/>
                  </a:lnTo>
                  <a:lnTo>
                    <a:pt x="247015" y="234823"/>
                  </a:lnTo>
                  <a:lnTo>
                    <a:pt x="238125" y="234950"/>
                  </a:lnTo>
                  <a:lnTo>
                    <a:pt x="238251" y="234696"/>
                  </a:lnTo>
                  <a:lnTo>
                    <a:pt x="215138" y="234569"/>
                  </a:lnTo>
                  <a:lnTo>
                    <a:pt x="203755" y="234592"/>
                  </a:lnTo>
                  <a:lnTo>
                    <a:pt x="192468" y="234664"/>
                  </a:lnTo>
                  <a:lnTo>
                    <a:pt x="181276" y="234783"/>
                  </a:lnTo>
                  <a:lnTo>
                    <a:pt x="170179" y="234950"/>
                  </a:lnTo>
                  <a:lnTo>
                    <a:pt x="166493" y="227564"/>
                  </a:lnTo>
                  <a:lnTo>
                    <a:pt x="162115" y="219297"/>
                  </a:lnTo>
                  <a:lnTo>
                    <a:pt x="157071" y="210125"/>
                  </a:lnTo>
                  <a:lnTo>
                    <a:pt x="151384" y="200025"/>
                  </a:lnTo>
                  <a:lnTo>
                    <a:pt x="145500" y="189739"/>
                  </a:lnTo>
                  <a:lnTo>
                    <a:pt x="140033" y="179847"/>
                  </a:lnTo>
                  <a:lnTo>
                    <a:pt x="134971" y="170360"/>
                  </a:lnTo>
                  <a:lnTo>
                    <a:pt x="130301" y="161290"/>
                  </a:lnTo>
                  <a:lnTo>
                    <a:pt x="126349" y="167909"/>
                  </a:lnTo>
                  <a:lnTo>
                    <a:pt x="121348" y="175768"/>
                  </a:lnTo>
                  <a:lnTo>
                    <a:pt x="115300" y="184864"/>
                  </a:lnTo>
                  <a:lnTo>
                    <a:pt x="108203" y="195199"/>
                  </a:lnTo>
                  <a:lnTo>
                    <a:pt x="100798" y="205839"/>
                  </a:lnTo>
                  <a:lnTo>
                    <a:pt x="93821" y="216026"/>
                  </a:lnTo>
                  <a:lnTo>
                    <a:pt x="87272" y="225738"/>
                  </a:lnTo>
                  <a:lnTo>
                    <a:pt x="81152" y="234950"/>
                  </a:lnTo>
                  <a:lnTo>
                    <a:pt x="69244" y="234783"/>
                  </a:lnTo>
                  <a:lnTo>
                    <a:pt x="58658" y="234664"/>
                  </a:lnTo>
                  <a:lnTo>
                    <a:pt x="49381" y="234592"/>
                  </a:lnTo>
                  <a:lnTo>
                    <a:pt x="41401" y="234569"/>
                  </a:lnTo>
                  <a:lnTo>
                    <a:pt x="32754" y="234592"/>
                  </a:lnTo>
                  <a:lnTo>
                    <a:pt x="22986" y="234664"/>
                  </a:lnTo>
                  <a:lnTo>
                    <a:pt x="12076" y="234783"/>
                  </a:lnTo>
                  <a:lnTo>
                    <a:pt x="0" y="234950"/>
                  </a:lnTo>
                  <a:lnTo>
                    <a:pt x="10622" y="221376"/>
                  </a:lnTo>
                  <a:lnTo>
                    <a:pt x="35057" y="189372"/>
                  </a:lnTo>
                  <a:lnTo>
                    <a:pt x="62541" y="152606"/>
                  </a:lnTo>
                  <a:lnTo>
                    <a:pt x="93599" y="109600"/>
                  </a:lnTo>
                  <a:lnTo>
                    <a:pt x="73278" y="75437"/>
                  </a:lnTo>
                  <a:lnTo>
                    <a:pt x="39750" y="22732"/>
                  </a:lnTo>
                  <a:lnTo>
                    <a:pt x="36437" y="17591"/>
                  </a:lnTo>
                  <a:lnTo>
                    <a:pt x="32956" y="12080"/>
                  </a:lnTo>
                  <a:lnTo>
                    <a:pt x="29285" y="6213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1" name="object 51"/>
          <p:cNvGrpSpPr/>
          <p:nvPr/>
        </p:nvGrpSpPr>
        <p:grpSpPr>
          <a:xfrm>
            <a:off x="9791700" y="2266950"/>
            <a:ext cx="2228850" cy="2114550"/>
            <a:chOff x="9791700" y="2266950"/>
            <a:chExt cx="2228850" cy="2114550"/>
          </a:xfrm>
        </p:grpSpPr>
        <p:sp>
          <p:nvSpPr>
            <p:cNvPr id="52" name="object 52"/>
            <p:cNvSpPr/>
            <p:nvPr/>
          </p:nvSpPr>
          <p:spPr>
            <a:xfrm>
              <a:off x="9820275" y="22955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500"/>
                  </a:lnTo>
                  <a:lnTo>
                    <a:pt x="3130" y="1761024"/>
                  </a:lnTo>
                  <a:lnTo>
                    <a:pt x="12250" y="1805648"/>
                  </a:lnTo>
                  <a:lnTo>
                    <a:pt x="26949" y="1847963"/>
                  </a:lnTo>
                  <a:lnTo>
                    <a:pt x="46820" y="1887558"/>
                  </a:lnTo>
                  <a:lnTo>
                    <a:pt x="71454" y="1924026"/>
                  </a:lnTo>
                  <a:lnTo>
                    <a:pt x="100441" y="1956958"/>
                  </a:lnTo>
                  <a:lnTo>
                    <a:pt x="133373" y="1985945"/>
                  </a:lnTo>
                  <a:lnTo>
                    <a:pt x="169841" y="2010579"/>
                  </a:lnTo>
                  <a:lnTo>
                    <a:pt x="209436" y="2030450"/>
                  </a:lnTo>
                  <a:lnTo>
                    <a:pt x="251751" y="2045149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49"/>
                  </a:lnTo>
                  <a:lnTo>
                    <a:pt x="1962263" y="2030450"/>
                  </a:lnTo>
                  <a:lnTo>
                    <a:pt x="2001858" y="2010579"/>
                  </a:lnTo>
                  <a:lnTo>
                    <a:pt x="2038326" y="1985945"/>
                  </a:lnTo>
                  <a:lnTo>
                    <a:pt x="2071258" y="1956958"/>
                  </a:lnTo>
                  <a:lnTo>
                    <a:pt x="2100245" y="1924026"/>
                  </a:lnTo>
                  <a:lnTo>
                    <a:pt x="2124879" y="1887558"/>
                  </a:lnTo>
                  <a:lnTo>
                    <a:pt x="2144750" y="1847963"/>
                  </a:lnTo>
                  <a:lnTo>
                    <a:pt x="2159449" y="1805648"/>
                  </a:lnTo>
                  <a:lnTo>
                    <a:pt x="2168569" y="1761024"/>
                  </a:lnTo>
                  <a:lnTo>
                    <a:pt x="2171700" y="1714500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9820275" y="22955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500"/>
                  </a:lnTo>
                  <a:lnTo>
                    <a:pt x="2168569" y="1761024"/>
                  </a:lnTo>
                  <a:lnTo>
                    <a:pt x="2159449" y="1805648"/>
                  </a:lnTo>
                  <a:lnTo>
                    <a:pt x="2144750" y="1847963"/>
                  </a:lnTo>
                  <a:lnTo>
                    <a:pt x="2124879" y="1887558"/>
                  </a:lnTo>
                  <a:lnTo>
                    <a:pt x="2100245" y="1924026"/>
                  </a:lnTo>
                  <a:lnTo>
                    <a:pt x="2071258" y="1956958"/>
                  </a:lnTo>
                  <a:lnTo>
                    <a:pt x="2038326" y="1985945"/>
                  </a:lnTo>
                  <a:lnTo>
                    <a:pt x="2001858" y="2010579"/>
                  </a:lnTo>
                  <a:lnTo>
                    <a:pt x="1962263" y="2030450"/>
                  </a:lnTo>
                  <a:lnTo>
                    <a:pt x="1919948" y="2045149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49"/>
                  </a:lnTo>
                  <a:lnTo>
                    <a:pt x="209436" y="2030450"/>
                  </a:lnTo>
                  <a:lnTo>
                    <a:pt x="169841" y="2010579"/>
                  </a:lnTo>
                  <a:lnTo>
                    <a:pt x="133373" y="1985945"/>
                  </a:lnTo>
                  <a:lnTo>
                    <a:pt x="100441" y="1956958"/>
                  </a:lnTo>
                  <a:lnTo>
                    <a:pt x="71454" y="1924026"/>
                  </a:lnTo>
                  <a:lnTo>
                    <a:pt x="46820" y="1887558"/>
                  </a:lnTo>
                  <a:lnTo>
                    <a:pt x="26949" y="1847963"/>
                  </a:lnTo>
                  <a:lnTo>
                    <a:pt x="12250" y="1805648"/>
                  </a:lnTo>
                  <a:lnTo>
                    <a:pt x="3130" y="1761024"/>
                  </a:lnTo>
                  <a:lnTo>
                    <a:pt x="0" y="1714500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0020300" y="2514600"/>
              <a:ext cx="1790700" cy="1390650"/>
            </a:xfrm>
            <a:custGeom>
              <a:avLst/>
              <a:gdLst/>
              <a:ahLst/>
              <a:cxnLst/>
              <a:rect l="l" t="t" r="r" b="b"/>
              <a:pathLst>
                <a:path w="1790700" h="1390650">
                  <a:moveTo>
                    <a:pt x="1558925" y="0"/>
                  </a:moveTo>
                  <a:lnTo>
                    <a:pt x="231775" y="0"/>
                  </a:lnTo>
                  <a:lnTo>
                    <a:pt x="185061" y="4708"/>
                  </a:lnTo>
                  <a:lnTo>
                    <a:pt x="141553" y="18212"/>
                  </a:lnTo>
                  <a:lnTo>
                    <a:pt x="102182" y="39580"/>
                  </a:lnTo>
                  <a:lnTo>
                    <a:pt x="67881" y="67881"/>
                  </a:lnTo>
                  <a:lnTo>
                    <a:pt x="39580" y="102182"/>
                  </a:lnTo>
                  <a:lnTo>
                    <a:pt x="18212" y="141553"/>
                  </a:lnTo>
                  <a:lnTo>
                    <a:pt x="4708" y="185061"/>
                  </a:lnTo>
                  <a:lnTo>
                    <a:pt x="0" y="231775"/>
                  </a:lnTo>
                  <a:lnTo>
                    <a:pt x="0" y="1158875"/>
                  </a:lnTo>
                  <a:lnTo>
                    <a:pt x="4708" y="1205588"/>
                  </a:lnTo>
                  <a:lnTo>
                    <a:pt x="18212" y="1249096"/>
                  </a:lnTo>
                  <a:lnTo>
                    <a:pt x="39580" y="1288467"/>
                  </a:lnTo>
                  <a:lnTo>
                    <a:pt x="67881" y="1322768"/>
                  </a:lnTo>
                  <a:lnTo>
                    <a:pt x="102182" y="1351069"/>
                  </a:lnTo>
                  <a:lnTo>
                    <a:pt x="141553" y="1372437"/>
                  </a:lnTo>
                  <a:lnTo>
                    <a:pt x="185061" y="1385941"/>
                  </a:lnTo>
                  <a:lnTo>
                    <a:pt x="231775" y="1390650"/>
                  </a:lnTo>
                  <a:lnTo>
                    <a:pt x="1558925" y="1390650"/>
                  </a:lnTo>
                  <a:lnTo>
                    <a:pt x="1605638" y="1385941"/>
                  </a:lnTo>
                  <a:lnTo>
                    <a:pt x="1649146" y="1372437"/>
                  </a:lnTo>
                  <a:lnTo>
                    <a:pt x="1688517" y="1351069"/>
                  </a:lnTo>
                  <a:lnTo>
                    <a:pt x="1722818" y="1322768"/>
                  </a:lnTo>
                  <a:lnTo>
                    <a:pt x="1751119" y="1288467"/>
                  </a:lnTo>
                  <a:lnTo>
                    <a:pt x="1772487" y="1249096"/>
                  </a:lnTo>
                  <a:lnTo>
                    <a:pt x="1785991" y="1205588"/>
                  </a:lnTo>
                  <a:lnTo>
                    <a:pt x="1790700" y="1158875"/>
                  </a:lnTo>
                  <a:lnTo>
                    <a:pt x="1790700" y="231775"/>
                  </a:lnTo>
                  <a:lnTo>
                    <a:pt x="1785991" y="185061"/>
                  </a:lnTo>
                  <a:lnTo>
                    <a:pt x="1772487" y="141553"/>
                  </a:lnTo>
                  <a:lnTo>
                    <a:pt x="1751119" y="102182"/>
                  </a:lnTo>
                  <a:lnTo>
                    <a:pt x="1722818" y="67881"/>
                  </a:lnTo>
                  <a:lnTo>
                    <a:pt x="1688517" y="39580"/>
                  </a:lnTo>
                  <a:lnTo>
                    <a:pt x="1649146" y="18212"/>
                  </a:lnTo>
                  <a:lnTo>
                    <a:pt x="1605638" y="4708"/>
                  </a:lnTo>
                  <a:lnTo>
                    <a:pt x="1558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0020300" y="2514600"/>
              <a:ext cx="1790700" cy="1390650"/>
            </a:xfrm>
            <a:custGeom>
              <a:avLst/>
              <a:gdLst/>
              <a:ahLst/>
              <a:cxnLst/>
              <a:rect l="l" t="t" r="r" b="b"/>
              <a:pathLst>
                <a:path w="1790700" h="1390650">
                  <a:moveTo>
                    <a:pt x="0" y="231775"/>
                  </a:moveTo>
                  <a:lnTo>
                    <a:pt x="4708" y="185061"/>
                  </a:lnTo>
                  <a:lnTo>
                    <a:pt x="18212" y="141553"/>
                  </a:lnTo>
                  <a:lnTo>
                    <a:pt x="39580" y="102182"/>
                  </a:lnTo>
                  <a:lnTo>
                    <a:pt x="67881" y="67881"/>
                  </a:lnTo>
                  <a:lnTo>
                    <a:pt x="102182" y="39580"/>
                  </a:lnTo>
                  <a:lnTo>
                    <a:pt x="141553" y="18212"/>
                  </a:lnTo>
                  <a:lnTo>
                    <a:pt x="185061" y="4708"/>
                  </a:lnTo>
                  <a:lnTo>
                    <a:pt x="231775" y="0"/>
                  </a:lnTo>
                  <a:lnTo>
                    <a:pt x="1558925" y="0"/>
                  </a:lnTo>
                  <a:lnTo>
                    <a:pt x="1605638" y="4708"/>
                  </a:lnTo>
                  <a:lnTo>
                    <a:pt x="1649146" y="18212"/>
                  </a:lnTo>
                  <a:lnTo>
                    <a:pt x="1688517" y="39580"/>
                  </a:lnTo>
                  <a:lnTo>
                    <a:pt x="1722818" y="67881"/>
                  </a:lnTo>
                  <a:lnTo>
                    <a:pt x="1751119" y="102182"/>
                  </a:lnTo>
                  <a:lnTo>
                    <a:pt x="1772487" y="141553"/>
                  </a:lnTo>
                  <a:lnTo>
                    <a:pt x="1785991" y="185061"/>
                  </a:lnTo>
                  <a:lnTo>
                    <a:pt x="1790700" y="231775"/>
                  </a:lnTo>
                  <a:lnTo>
                    <a:pt x="1790700" y="1158875"/>
                  </a:lnTo>
                  <a:lnTo>
                    <a:pt x="1785991" y="1205588"/>
                  </a:lnTo>
                  <a:lnTo>
                    <a:pt x="1772487" y="1249096"/>
                  </a:lnTo>
                  <a:lnTo>
                    <a:pt x="1751119" y="1288467"/>
                  </a:lnTo>
                  <a:lnTo>
                    <a:pt x="1722818" y="1322768"/>
                  </a:lnTo>
                  <a:lnTo>
                    <a:pt x="1688517" y="1351069"/>
                  </a:lnTo>
                  <a:lnTo>
                    <a:pt x="1649146" y="1372437"/>
                  </a:lnTo>
                  <a:lnTo>
                    <a:pt x="1605638" y="1385941"/>
                  </a:lnTo>
                  <a:lnTo>
                    <a:pt x="1558925" y="1390650"/>
                  </a:lnTo>
                  <a:lnTo>
                    <a:pt x="231775" y="1390650"/>
                  </a:lnTo>
                  <a:lnTo>
                    <a:pt x="185061" y="1385941"/>
                  </a:lnTo>
                  <a:lnTo>
                    <a:pt x="141553" y="1372437"/>
                  </a:lnTo>
                  <a:lnTo>
                    <a:pt x="102182" y="1351069"/>
                  </a:lnTo>
                  <a:lnTo>
                    <a:pt x="67881" y="1322768"/>
                  </a:lnTo>
                  <a:lnTo>
                    <a:pt x="39580" y="1288467"/>
                  </a:lnTo>
                  <a:lnTo>
                    <a:pt x="18212" y="1249096"/>
                  </a:lnTo>
                  <a:lnTo>
                    <a:pt x="4708" y="1205588"/>
                  </a:lnTo>
                  <a:lnTo>
                    <a:pt x="0" y="1158875"/>
                  </a:lnTo>
                  <a:lnTo>
                    <a:pt x="0" y="231775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0471150" y="4019930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928" y="285"/>
                  </a:lnTo>
                  <a:lnTo>
                    <a:pt x="898271" y="0"/>
                  </a:lnTo>
                  <a:lnTo>
                    <a:pt x="888619" y="16113"/>
                  </a:lnTo>
                  <a:lnTo>
                    <a:pt x="866870" y="49482"/>
                  </a:lnTo>
                  <a:lnTo>
                    <a:pt x="858774" y="62738"/>
                  </a:lnTo>
                  <a:lnTo>
                    <a:pt x="851646" y="48752"/>
                  </a:lnTo>
                  <a:lnTo>
                    <a:pt x="832897" y="15573"/>
                  </a:lnTo>
                  <a:lnTo>
                    <a:pt x="824610" y="0"/>
                  </a:lnTo>
                  <a:lnTo>
                    <a:pt x="804306" y="285"/>
                  </a:lnTo>
                  <a:lnTo>
                    <a:pt x="739775" y="0"/>
                  </a:lnTo>
                  <a:lnTo>
                    <a:pt x="784486" y="70244"/>
                  </a:lnTo>
                  <a:lnTo>
                    <a:pt x="807974" y="109601"/>
                  </a:lnTo>
                  <a:lnTo>
                    <a:pt x="788908" y="136255"/>
                  </a:lnTo>
                  <a:lnTo>
                    <a:pt x="763270" y="170815"/>
                  </a:lnTo>
                  <a:lnTo>
                    <a:pt x="724026" y="222377"/>
                  </a:lnTo>
                  <a:lnTo>
                    <a:pt x="709422" y="200025"/>
                  </a:lnTo>
                  <a:lnTo>
                    <a:pt x="694092" y="175898"/>
                  </a:lnTo>
                  <a:lnTo>
                    <a:pt x="667577" y="133123"/>
                  </a:lnTo>
                  <a:lnTo>
                    <a:pt x="656463" y="114427"/>
                  </a:lnTo>
                  <a:lnTo>
                    <a:pt x="667508" y="98546"/>
                  </a:lnTo>
                  <a:lnTo>
                    <a:pt x="690645" y="66403"/>
                  </a:lnTo>
                  <a:lnTo>
                    <a:pt x="724106" y="21415"/>
                  </a:lnTo>
                  <a:lnTo>
                    <a:pt x="739521" y="0"/>
                  </a:lnTo>
                  <a:lnTo>
                    <a:pt x="716803" y="285"/>
                  </a:lnTo>
                  <a:lnTo>
                    <a:pt x="660146" y="0"/>
                  </a:lnTo>
                  <a:lnTo>
                    <a:pt x="650494" y="16113"/>
                  </a:lnTo>
                  <a:lnTo>
                    <a:pt x="628745" y="49482"/>
                  </a:lnTo>
                  <a:lnTo>
                    <a:pt x="620649" y="62738"/>
                  </a:lnTo>
                  <a:lnTo>
                    <a:pt x="613521" y="48752"/>
                  </a:lnTo>
                  <a:lnTo>
                    <a:pt x="594772" y="15573"/>
                  </a:lnTo>
                  <a:lnTo>
                    <a:pt x="586485" y="0"/>
                  </a:lnTo>
                  <a:lnTo>
                    <a:pt x="566181" y="285"/>
                  </a:lnTo>
                  <a:lnTo>
                    <a:pt x="501650" y="0"/>
                  </a:lnTo>
                  <a:lnTo>
                    <a:pt x="546361" y="70244"/>
                  </a:lnTo>
                  <a:lnTo>
                    <a:pt x="569849" y="109601"/>
                  </a:lnTo>
                  <a:lnTo>
                    <a:pt x="550783" y="136255"/>
                  </a:lnTo>
                  <a:lnTo>
                    <a:pt x="525145" y="170815"/>
                  </a:lnTo>
                  <a:lnTo>
                    <a:pt x="485901" y="222377"/>
                  </a:lnTo>
                  <a:lnTo>
                    <a:pt x="471297" y="200025"/>
                  </a:lnTo>
                  <a:lnTo>
                    <a:pt x="455967" y="175898"/>
                  </a:lnTo>
                  <a:lnTo>
                    <a:pt x="429452" y="133123"/>
                  </a:lnTo>
                  <a:lnTo>
                    <a:pt x="418338" y="114427"/>
                  </a:lnTo>
                  <a:lnTo>
                    <a:pt x="429383" y="98546"/>
                  </a:lnTo>
                  <a:lnTo>
                    <a:pt x="452520" y="66403"/>
                  </a:lnTo>
                  <a:lnTo>
                    <a:pt x="485981" y="21415"/>
                  </a:lnTo>
                  <a:lnTo>
                    <a:pt x="501396" y="0"/>
                  </a:lnTo>
                  <a:lnTo>
                    <a:pt x="478678" y="285"/>
                  </a:lnTo>
                  <a:lnTo>
                    <a:pt x="422021" y="0"/>
                  </a:lnTo>
                  <a:lnTo>
                    <a:pt x="412369" y="16113"/>
                  </a:lnTo>
                  <a:lnTo>
                    <a:pt x="390620" y="49482"/>
                  </a:lnTo>
                  <a:lnTo>
                    <a:pt x="382524" y="62738"/>
                  </a:lnTo>
                  <a:lnTo>
                    <a:pt x="375396" y="48752"/>
                  </a:lnTo>
                  <a:lnTo>
                    <a:pt x="356647" y="15573"/>
                  </a:lnTo>
                  <a:lnTo>
                    <a:pt x="348360" y="0"/>
                  </a:lnTo>
                  <a:lnTo>
                    <a:pt x="328056" y="285"/>
                  </a:lnTo>
                  <a:lnTo>
                    <a:pt x="263525" y="0"/>
                  </a:lnTo>
                  <a:lnTo>
                    <a:pt x="308236" y="70244"/>
                  </a:lnTo>
                  <a:lnTo>
                    <a:pt x="331724" y="109601"/>
                  </a:lnTo>
                  <a:lnTo>
                    <a:pt x="312658" y="136255"/>
                  </a:lnTo>
                  <a:lnTo>
                    <a:pt x="287020" y="170815"/>
                  </a:lnTo>
                  <a:lnTo>
                    <a:pt x="247776" y="222377"/>
                  </a:lnTo>
                  <a:lnTo>
                    <a:pt x="233172" y="200025"/>
                  </a:lnTo>
                  <a:lnTo>
                    <a:pt x="217842" y="175898"/>
                  </a:lnTo>
                  <a:lnTo>
                    <a:pt x="191327" y="133123"/>
                  </a:lnTo>
                  <a:lnTo>
                    <a:pt x="180213" y="114427"/>
                  </a:lnTo>
                  <a:lnTo>
                    <a:pt x="191258" y="98546"/>
                  </a:lnTo>
                  <a:lnTo>
                    <a:pt x="214395" y="66403"/>
                  </a:lnTo>
                  <a:lnTo>
                    <a:pt x="247856" y="21415"/>
                  </a:lnTo>
                  <a:lnTo>
                    <a:pt x="263271" y="0"/>
                  </a:lnTo>
                  <a:lnTo>
                    <a:pt x="240553" y="285"/>
                  </a:lnTo>
                  <a:lnTo>
                    <a:pt x="183896" y="0"/>
                  </a:lnTo>
                  <a:lnTo>
                    <a:pt x="174244" y="16113"/>
                  </a:lnTo>
                  <a:lnTo>
                    <a:pt x="152495" y="49482"/>
                  </a:lnTo>
                  <a:lnTo>
                    <a:pt x="144399" y="62738"/>
                  </a:lnTo>
                  <a:lnTo>
                    <a:pt x="137271" y="48752"/>
                  </a:lnTo>
                  <a:lnTo>
                    <a:pt x="118522" y="15573"/>
                  </a:lnTo>
                  <a:lnTo>
                    <a:pt x="110235" y="0"/>
                  </a:lnTo>
                  <a:lnTo>
                    <a:pt x="89931" y="285"/>
                  </a:lnTo>
                  <a:lnTo>
                    <a:pt x="25400" y="0"/>
                  </a:lnTo>
                  <a:lnTo>
                    <a:pt x="70111" y="70244"/>
                  </a:lnTo>
                  <a:lnTo>
                    <a:pt x="93599" y="109601"/>
                  </a:lnTo>
                  <a:lnTo>
                    <a:pt x="84881" y="121933"/>
                  </a:lnTo>
                  <a:lnTo>
                    <a:pt x="62541" y="152552"/>
                  </a:lnTo>
                  <a:lnTo>
                    <a:pt x="22304" y="206152"/>
                  </a:lnTo>
                  <a:lnTo>
                    <a:pt x="0" y="234823"/>
                  </a:lnTo>
                  <a:lnTo>
                    <a:pt x="81152" y="234823"/>
                  </a:lnTo>
                  <a:lnTo>
                    <a:pt x="87272" y="225629"/>
                  </a:lnTo>
                  <a:lnTo>
                    <a:pt x="115353" y="184808"/>
                  </a:lnTo>
                  <a:lnTo>
                    <a:pt x="126366" y="167854"/>
                  </a:lnTo>
                  <a:lnTo>
                    <a:pt x="130301" y="161163"/>
                  </a:lnTo>
                  <a:lnTo>
                    <a:pt x="140033" y="179736"/>
                  </a:lnTo>
                  <a:lnTo>
                    <a:pt x="162115" y="219281"/>
                  </a:lnTo>
                  <a:lnTo>
                    <a:pt x="170179" y="234823"/>
                  </a:lnTo>
                  <a:lnTo>
                    <a:pt x="238251" y="234696"/>
                  </a:lnTo>
                  <a:lnTo>
                    <a:pt x="238125" y="234823"/>
                  </a:lnTo>
                  <a:lnTo>
                    <a:pt x="255904" y="234823"/>
                  </a:lnTo>
                  <a:lnTo>
                    <a:pt x="255777" y="234696"/>
                  </a:lnTo>
                  <a:lnTo>
                    <a:pt x="279526" y="234569"/>
                  </a:lnTo>
                  <a:lnTo>
                    <a:pt x="319277" y="234823"/>
                  </a:lnTo>
                  <a:lnTo>
                    <a:pt x="325397" y="225629"/>
                  </a:lnTo>
                  <a:lnTo>
                    <a:pt x="353478" y="184808"/>
                  </a:lnTo>
                  <a:lnTo>
                    <a:pt x="364491" y="167854"/>
                  </a:lnTo>
                  <a:lnTo>
                    <a:pt x="368426" y="161163"/>
                  </a:lnTo>
                  <a:lnTo>
                    <a:pt x="378158" y="179736"/>
                  </a:lnTo>
                  <a:lnTo>
                    <a:pt x="400240" y="219281"/>
                  </a:lnTo>
                  <a:lnTo>
                    <a:pt x="408304" y="234823"/>
                  </a:lnTo>
                  <a:lnTo>
                    <a:pt x="476376" y="234696"/>
                  </a:lnTo>
                  <a:lnTo>
                    <a:pt x="476250" y="234823"/>
                  </a:lnTo>
                  <a:lnTo>
                    <a:pt x="494029" y="234823"/>
                  </a:lnTo>
                  <a:lnTo>
                    <a:pt x="493902" y="234696"/>
                  </a:lnTo>
                  <a:lnTo>
                    <a:pt x="517651" y="234569"/>
                  </a:lnTo>
                  <a:lnTo>
                    <a:pt x="557402" y="234823"/>
                  </a:lnTo>
                  <a:lnTo>
                    <a:pt x="563522" y="225629"/>
                  </a:lnTo>
                  <a:lnTo>
                    <a:pt x="591603" y="184808"/>
                  </a:lnTo>
                  <a:lnTo>
                    <a:pt x="602616" y="167854"/>
                  </a:lnTo>
                  <a:lnTo>
                    <a:pt x="606551" y="161163"/>
                  </a:lnTo>
                  <a:lnTo>
                    <a:pt x="616283" y="179736"/>
                  </a:lnTo>
                  <a:lnTo>
                    <a:pt x="638365" y="219281"/>
                  </a:lnTo>
                  <a:lnTo>
                    <a:pt x="646429" y="234823"/>
                  </a:lnTo>
                  <a:lnTo>
                    <a:pt x="714501" y="234696"/>
                  </a:lnTo>
                  <a:lnTo>
                    <a:pt x="714375" y="234823"/>
                  </a:lnTo>
                  <a:lnTo>
                    <a:pt x="732154" y="234823"/>
                  </a:lnTo>
                  <a:lnTo>
                    <a:pt x="732027" y="234696"/>
                  </a:lnTo>
                  <a:lnTo>
                    <a:pt x="755776" y="234569"/>
                  </a:lnTo>
                  <a:lnTo>
                    <a:pt x="795527" y="234823"/>
                  </a:lnTo>
                  <a:lnTo>
                    <a:pt x="801647" y="225629"/>
                  </a:lnTo>
                  <a:lnTo>
                    <a:pt x="829728" y="184808"/>
                  </a:lnTo>
                  <a:lnTo>
                    <a:pt x="840741" y="167854"/>
                  </a:lnTo>
                  <a:lnTo>
                    <a:pt x="844676" y="161163"/>
                  </a:lnTo>
                  <a:lnTo>
                    <a:pt x="854408" y="179736"/>
                  </a:lnTo>
                  <a:lnTo>
                    <a:pt x="876490" y="219281"/>
                  </a:lnTo>
                  <a:lnTo>
                    <a:pt x="884554" y="234823"/>
                  </a:lnTo>
                  <a:lnTo>
                    <a:pt x="970279" y="234823"/>
                  </a:lnTo>
                  <a:lnTo>
                    <a:pt x="947612" y="199937"/>
                  </a:lnTo>
                  <a:lnTo>
                    <a:pt x="927433" y="168243"/>
                  </a:lnTo>
                  <a:lnTo>
                    <a:pt x="909754" y="139739"/>
                  </a:lnTo>
                  <a:lnTo>
                    <a:pt x="894588" y="114427"/>
                  </a:lnTo>
                  <a:lnTo>
                    <a:pt x="905633" y="98546"/>
                  </a:lnTo>
                  <a:lnTo>
                    <a:pt x="928770" y="66403"/>
                  </a:lnTo>
                  <a:lnTo>
                    <a:pt x="962231" y="21415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10471150" y="4019930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166"/>
                  </a:lnTo>
                  <a:lnTo>
                    <a:pt x="47894" y="285"/>
                  </a:lnTo>
                  <a:lnTo>
                    <a:pt x="59314" y="357"/>
                  </a:lnTo>
                  <a:lnTo>
                    <a:pt x="70866" y="381"/>
                  </a:lnTo>
                  <a:lnTo>
                    <a:pt x="80250" y="357"/>
                  </a:lnTo>
                  <a:lnTo>
                    <a:pt x="89931" y="285"/>
                  </a:lnTo>
                  <a:lnTo>
                    <a:pt x="99923" y="166"/>
                  </a:lnTo>
                  <a:lnTo>
                    <a:pt x="110235" y="0"/>
                  </a:lnTo>
                  <a:lnTo>
                    <a:pt x="114212" y="7614"/>
                  </a:lnTo>
                  <a:lnTo>
                    <a:pt x="118522" y="15573"/>
                  </a:lnTo>
                  <a:lnTo>
                    <a:pt x="123166" y="23842"/>
                  </a:lnTo>
                  <a:lnTo>
                    <a:pt x="128143" y="32385"/>
                  </a:lnTo>
                  <a:lnTo>
                    <a:pt x="132951" y="40860"/>
                  </a:lnTo>
                  <a:lnTo>
                    <a:pt x="137271" y="48752"/>
                  </a:lnTo>
                  <a:lnTo>
                    <a:pt x="141091" y="56048"/>
                  </a:lnTo>
                  <a:lnTo>
                    <a:pt x="144399" y="62738"/>
                  </a:lnTo>
                  <a:lnTo>
                    <a:pt x="148137" y="56473"/>
                  </a:lnTo>
                  <a:lnTo>
                    <a:pt x="152495" y="49482"/>
                  </a:lnTo>
                  <a:lnTo>
                    <a:pt x="157472" y="41753"/>
                  </a:lnTo>
                  <a:lnTo>
                    <a:pt x="163068" y="33274"/>
                  </a:lnTo>
                  <a:lnTo>
                    <a:pt x="168858" y="24556"/>
                  </a:lnTo>
                  <a:lnTo>
                    <a:pt x="174244" y="16113"/>
                  </a:lnTo>
                  <a:lnTo>
                    <a:pt x="179248" y="7931"/>
                  </a:lnTo>
                  <a:lnTo>
                    <a:pt x="183896" y="0"/>
                  </a:lnTo>
                  <a:lnTo>
                    <a:pt x="193232" y="166"/>
                  </a:lnTo>
                  <a:lnTo>
                    <a:pt x="202961" y="285"/>
                  </a:lnTo>
                  <a:lnTo>
                    <a:pt x="213096" y="357"/>
                  </a:lnTo>
                  <a:lnTo>
                    <a:pt x="223647" y="381"/>
                  </a:lnTo>
                  <a:lnTo>
                    <a:pt x="231392" y="357"/>
                  </a:lnTo>
                  <a:lnTo>
                    <a:pt x="240553" y="285"/>
                  </a:lnTo>
                  <a:lnTo>
                    <a:pt x="251168" y="166"/>
                  </a:lnTo>
                  <a:lnTo>
                    <a:pt x="263271" y="0"/>
                  </a:lnTo>
                  <a:lnTo>
                    <a:pt x="256319" y="9784"/>
                  </a:lnTo>
                  <a:lnTo>
                    <a:pt x="247856" y="21415"/>
                  </a:lnTo>
                  <a:lnTo>
                    <a:pt x="237892" y="34879"/>
                  </a:lnTo>
                  <a:lnTo>
                    <a:pt x="226441" y="50165"/>
                  </a:lnTo>
                  <a:lnTo>
                    <a:pt x="214395" y="66403"/>
                  </a:lnTo>
                  <a:lnTo>
                    <a:pt x="202660" y="82534"/>
                  </a:lnTo>
                  <a:lnTo>
                    <a:pt x="191258" y="98546"/>
                  </a:lnTo>
                  <a:lnTo>
                    <a:pt x="180213" y="114427"/>
                  </a:lnTo>
                  <a:lnTo>
                    <a:pt x="191327" y="133123"/>
                  </a:lnTo>
                  <a:lnTo>
                    <a:pt x="203882" y="153606"/>
                  </a:lnTo>
                  <a:lnTo>
                    <a:pt x="217842" y="175898"/>
                  </a:lnTo>
                  <a:lnTo>
                    <a:pt x="233172" y="200025"/>
                  </a:lnTo>
                  <a:lnTo>
                    <a:pt x="247776" y="222377"/>
                  </a:lnTo>
                  <a:lnTo>
                    <a:pt x="260476" y="206121"/>
                  </a:lnTo>
                  <a:lnTo>
                    <a:pt x="266713" y="197907"/>
                  </a:lnTo>
                  <a:lnTo>
                    <a:pt x="273224" y="189277"/>
                  </a:lnTo>
                  <a:lnTo>
                    <a:pt x="279997" y="180242"/>
                  </a:lnTo>
                  <a:lnTo>
                    <a:pt x="287020" y="170815"/>
                  </a:lnTo>
                  <a:lnTo>
                    <a:pt x="300666" y="152552"/>
                  </a:lnTo>
                  <a:lnTo>
                    <a:pt x="312658" y="136255"/>
                  </a:lnTo>
                  <a:lnTo>
                    <a:pt x="323006" y="121933"/>
                  </a:lnTo>
                  <a:lnTo>
                    <a:pt x="331724" y="109601"/>
                  </a:lnTo>
                  <a:lnTo>
                    <a:pt x="311403" y="75311"/>
                  </a:lnTo>
                  <a:lnTo>
                    <a:pt x="277875" y="22733"/>
                  </a:lnTo>
                  <a:lnTo>
                    <a:pt x="274562" y="17537"/>
                  </a:lnTo>
                  <a:lnTo>
                    <a:pt x="271081" y="12033"/>
                  </a:lnTo>
                  <a:lnTo>
                    <a:pt x="267410" y="6195"/>
                  </a:lnTo>
                  <a:lnTo>
                    <a:pt x="263525" y="0"/>
                  </a:lnTo>
                  <a:lnTo>
                    <a:pt x="274718" y="166"/>
                  </a:lnTo>
                  <a:lnTo>
                    <a:pt x="286019" y="285"/>
                  </a:lnTo>
                  <a:lnTo>
                    <a:pt x="297439" y="357"/>
                  </a:lnTo>
                  <a:lnTo>
                    <a:pt x="308991" y="381"/>
                  </a:lnTo>
                  <a:lnTo>
                    <a:pt x="318375" y="357"/>
                  </a:lnTo>
                  <a:lnTo>
                    <a:pt x="328056" y="285"/>
                  </a:lnTo>
                  <a:lnTo>
                    <a:pt x="338048" y="166"/>
                  </a:lnTo>
                  <a:lnTo>
                    <a:pt x="348360" y="0"/>
                  </a:lnTo>
                  <a:lnTo>
                    <a:pt x="352337" y="7614"/>
                  </a:lnTo>
                  <a:lnTo>
                    <a:pt x="356647" y="15573"/>
                  </a:lnTo>
                  <a:lnTo>
                    <a:pt x="361291" y="23842"/>
                  </a:lnTo>
                  <a:lnTo>
                    <a:pt x="366268" y="32385"/>
                  </a:lnTo>
                  <a:lnTo>
                    <a:pt x="371076" y="40860"/>
                  </a:lnTo>
                  <a:lnTo>
                    <a:pt x="375396" y="48752"/>
                  </a:lnTo>
                  <a:lnTo>
                    <a:pt x="379216" y="56048"/>
                  </a:lnTo>
                  <a:lnTo>
                    <a:pt x="382524" y="62738"/>
                  </a:lnTo>
                  <a:lnTo>
                    <a:pt x="386262" y="56473"/>
                  </a:lnTo>
                  <a:lnTo>
                    <a:pt x="390620" y="49482"/>
                  </a:lnTo>
                  <a:lnTo>
                    <a:pt x="395597" y="41753"/>
                  </a:lnTo>
                  <a:lnTo>
                    <a:pt x="401193" y="33274"/>
                  </a:lnTo>
                  <a:lnTo>
                    <a:pt x="406983" y="24556"/>
                  </a:lnTo>
                  <a:lnTo>
                    <a:pt x="412369" y="16113"/>
                  </a:lnTo>
                  <a:lnTo>
                    <a:pt x="417373" y="7931"/>
                  </a:lnTo>
                  <a:lnTo>
                    <a:pt x="422021" y="0"/>
                  </a:lnTo>
                  <a:lnTo>
                    <a:pt x="431357" y="166"/>
                  </a:lnTo>
                  <a:lnTo>
                    <a:pt x="441086" y="285"/>
                  </a:lnTo>
                  <a:lnTo>
                    <a:pt x="451221" y="357"/>
                  </a:lnTo>
                  <a:lnTo>
                    <a:pt x="461772" y="381"/>
                  </a:lnTo>
                  <a:lnTo>
                    <a:pt x="469517" y="357"/>
                  </a:lnTo>
                  <a:lnTo>
                    <a:pt x="478678" y="285"/>
                  </a:lnTo>
                  <a:lnTo>
                    <a:pt x="489293" y="166"/>
                  </a:lnTo>
                  <a:lnTo>
                    <a:pt x="501396" y="0"/>
                  </a:lnTo>
                  <a:lnTo>
                    <a:pt x="494444" y="9784"/>
                  </a:lnTo>
                  <a:lnTo>
                    <a:pt x="485981" y="21415"/>
                  </a:lnTo>
                  <a:lnTo>
                    <a:pt x="476017" y="34879"/>
                  </a:lnTo>
                  <a:lnTo>
                    <a:pt x="464566" y="50165"/>
                  </a:lnTo>
                  <a:lnTo>
                    <a:pt x="452520" y="66403"/>
                  </a:lnTo>
                  <a:lnTo>
                    <a:pt x="440785" y="82534"/>
                  </a:lnTo>
                  <a:lnTo>
                    <a:pt x="429383" y="98546"/>
                  </a:lnTo>
                  <a:lnTo>
                    <a:pt x="418338" y="114427"/>
                  </a:lnTo>
                  <a:lnTo>
                    <a:pt x="429452" y="133123"/>
                  </a:lnTo>
                  <a:lnTo>
                    <a:pt x="442007" y="153606"/>
                  </a:lnTo>
                  <a:lnTo>
                    <a:pt x="455967" y="175898"/>
                  </a:lnTo>
                  <a:lnTo>
                    <a:pt x="471297" y="200025"/>
                  </a:lnTo>
                  <a:lnTo>
                    <a:pt x="485901" y="222377"/>
                  </a:lnTo>
                  <a:lnTo>
                    <a:pt x="498601" y="206121"/>
                  </a:lnTo>
                  <a:lnTo>
                    <a:pt x="504838" y="197907"/>
                  </a:lnTo>
                  <a:lnTo>
                    <a:pt x="511349" y="189277"/>
                  </a:lnTo>
                  <a:lnTo>
                    <a:pt x="518122" y="180242"/>
                  </a:lnTo>
                  <a:lnTo>
                    <a:pt x="525145" y="170815"/>
                  </a:lnTo>
                  <a:lnTo>
                    <a:pt x="538791" y="152552"/>
                  </a:lnTo>
                  <a:lnTo>
                    <a:pt x="550783" y="136255"/>
                  </a:lnTo>
                  <a:lnTo>
                    <a:pt x="561131" y="121933"/>
                  </a:lnTo>
                  <a:lnTo>
                    <a:pt x="569849" y="109601"/>
                  </a:lnTo>
                  <a:lnTo>
                    <a:pt x="549528" y="75311"/>
                  </a:lnTo>
                  <a:lnTo>
                    <a:pt x="516000" y="22733"/>
                  </a:lnTo>
                  <a:lnTo>
                    <a:pt x="512687" y="17537"/>
                  </a:lnTo>
                  <a:lnTo>
                    <a:pt x="509206" y="12033"/>
                  </a:lnTo>
                  <a:lnTo>
                    <a:pt x="505535" y="6195"/>
                  </a:lnTo>
                  <a:lnTo>
                    <a:pt x="501650" y="0"/>
                  </a:lnTo>
                  <a:lnTo>
                    <a:pt x="512843" y="166"/>
                  </a:lnTo>
                  <a:lnTo>
                    <a:pt x="524144" y="285"/>
                  </a:lnTo>
                  <a:lnTo>
                    <a:pt x="535564" y="357"/>
                  </a:lnTo>
                  <a:lnTo>
                    <a:pt x="547116" y="381"/>
                  </a:lnTo>
                  <a:lnTo>
                    <a:pt x="556500" y="357"/>
                  </a:lnTo>
                  <a:lnTo>
                    <a:pt x="566181" y="285"/>
                  </a:lnTo>
                  <a:lnTo>
                    <a:pt x="576173" y="166"/>
                  </a:lnTo>
                  <a:lnTo>
                    <a:pt x="586485" y="0"/>
                  </a:lnTo>
                  <a:lnTo>
                    <a:pt x="590462" y="7614"/>
                  </a:lnTo>
                  <a:lnTo>
                    <a:pt x="594772" y="15573"/>
                  </a:lnTo>
                  <a:lnTo>
                    <a:pt x="599416" y="23842"/>
                  </a:lnTo>
                  <a:lnTo>
                    <a:pt x="604393" y="32385"/>
                  </a:lnTo>
                  <a:lnTo>
                    <a:pt x="609201" y="40860"/>
                  </a:lnTo>
                  <a:lnTo>
                    <a:pt x="613521" y="48752"/>
                  </a:lnTo>
                  <a:lnTo>
                    <a:pt x="617341" y="56048"/>
                  </a:lnTo>
                  <a:lnTo>
                    <a:pt x="620649" y="62738"/>
                  </a:lnTo>
                  <a:lnTo>
                    <a:pt x="624387" y="56473"/>
                  </a:lnTo>
                  <a:lnTo>
                    <a:pt x="628745" y="49482"/>
                  </a:lnTo>
                  <a:lnTo>
                    <a:pt x="633722" y="41753"/>
                  </a:lnTo>
                  <a:lnTo>
                    <a:pt x="639318" y="33274"/>
                  </a:lnTo>
                  <a:lnTo>
                    <a:pt x="645108" y="24556"/>
                  </a:lnTo>
                  <a:lnTo>
                    <a:pt x="650494" y="16113"/>
                  </a:lnTo>
                  <a:lnTo>
                    <a:pt x="655498" y="7931"/>
                  </a:lnTo>
                  <a:lnTo>
                    <a:pt x="660146" y="0"/>
                  </a:lnTo>
                  <a:lnTo>
                    <a:pt x="669482" y="166"/>
                  </a:lnTo>
                  <a:lnTo>
                    <a:pt x="679211" y="285"/>
                  </a:lnTo>
                  <a:lnTo>
                    <a:pt x="689346" y="357"/>
                  </a:lnTo>
                  <a:lnTo>
                    <a:pt x="699897" y="381"/>
                  </a:lnTo>
                  <a:lnTo>
                    <a:pt x="707642" y="357"/>
                  </a:lnTo>
                  <a:lnTo>
                    <a:pt x="716803" y="285"/>
                  </a:lnTo>
                  <a:lnTo>
                    <a:pt x="727418" y="166"/>
                  </a:lnTo>
                  <a:lnTo>
                    <a:pt x="739521" y="0"/>
                  </a:lnTo>
                  <a:lnTo>
                    <a:pt x="732569" y="9784"/>
                  </a:lnTo>
                  <a:lnTo>
                    <a:pt x="724106" y="21415"/>
                  </a:lnTo>
                  <a:lnTo>
                    <a:pt x="714142" y="34879"/>
                  </a:lnTo>
                  <a:lnTo>
                    <a:pt x="702691" y="50165"/>
                  </a:lnTo>
                  <a:lnTo>
                    <a:pt x="690645" y="66403"/>
                  </a:lnTo>
                  <a:lnTo>
                    <a:pt x="678910" y="82534"/>
                  </a:lnTo>
                  <a:lnTo>
                    <a:pt x="667508" y="98546"/>
                  </a:lnTo>
                  <a:lnTo>
                    <a:pt x="656463" y="114427"/>
                  </a:lnTo>
                  <a:lnTo>
                    <a:pt x="667577" y="133123"/>
                  </a:lnTo>
                  <a:lnTo>
                    <a:pt x="680132" y="153606"/>
                  </a:lnTo>
                  <a:lnTo>
                    <a:pt x="694092" y="175898"/>
                  </a:lnTo>
                  <a:lnTo>
                    <a:pt x="709422" y="200025"/>
                  </a:lnTo>
                  <a:lnTo>
                    <a:pt x="724026" y="222377"/>
                  </a:lnTo>
                  <a:lnTo>
                    <a:pt x="736726" y="206121"/>
                  </a:lnTo>
                  <a:lnTo>
                    <a:pt x="742963" y="197907"/>
                  </a:lnTo>
                  <a:lnTo>
                    <a:pt x="749474" y="189277"/>
                  </a:lnTo>
                  <a:lnTo>
                    <a:pt x="756247" y="180242"/>
                  </a:lnTo>
                  <a:lnTo>
                    <a:pt x="763270" y="170815"/>
                  </a:lnTo>
                  <a:lnTo>
                    <a:pt x="776916" y="152552"/>
                  </a:lnTo>
                  <a:lnTo>
                    <a:pt x="788908" y="136255"/>
                  </a:lnTo>
                  <a:lnTo>
                    <a:pt x="799256" y="121933"/>
                  </a:lnTo>
                  <a:lnTo>
                    <a:pt x="807974" y="109601"/>
                  </a:lnTo>
                  <a:lnTo>
                    <a:pt x="787653" y="75311"/>
                  </a:lnTo>
                  <a:lnTo>
                    <a:pt x="754126" y="22733"/>
                  </a:lnTo>
                  <a:lnTo>
                    <a:pt x="750812" y="17537"/>
                  </a:lnTo>
                  <a:lnTo>
                    <a:pt x="747331" y="12033"/>
                  </a:lnTo>
                  <a:lnTo>
                    <a:pt x="743660" y="6195"/>
                  </a:lnTo>
                  <a:lnTo>
                    <a:pt x="739775" y="0"/>
                  </a:lnTo>
                  <a:lnTo>
                    <a:pt x="750968" y="166"/>
                  </a:lnTo>
                  <a:lnTo>
                    <a:pt x="762269" y="285"/>
                  </a:lnTo>
                  <a:lnTo>
                    <a:pt x="773689" y="357"/>
                  </a:lnTo>
                  <a:lnTo>
                    <a:pt x="785241" y="381"/>
                  </a:lnTo>
                  <a:lnTo>
                    <a:pt x="794625" y="357"/>
                  </a:lnTo>
                  <a:lnTo>
                    <a:pt x="804306" y="285"/>
                  </a:lnTo>
                  <a:lnTo>
                    <a:pt x="814298" y="166"/>
                  </a:lnTo>
                  <a:lnTo>
                    <a:pt x="824610" y="0"/>
                  </a:lnTo>
                  <a:lnTo>
                    <a:pt x="828587" y="7614"/>
                  </a:lnTo>
                  <a:lnTo>
                    <a:pt x="832897" y="15573"/>
                  </a:lnTo>
                  <a:lnTo>
                    <a:pt x="837541" y="23842"/>
                  </a:lnTo>
                  <a:lnTo>
                    <a:pt x="842518" y="32385"/>
                  </a:lnTo>
                  <a:lnTo>
                    <a:pt x="847326" y="40860"/>
                  </a:lnTo>
                  <a:lnTo>
                    <a:pt x="851646" y="48752"/>
                  </a:lnTo>
                  <a:lnTo>
                    <a:pt x="855466" y="56048"/>
                  </a:lnTo>
                  <a:lnTo>
                    <a:pt x="858774" y="62738"/>
                  </a:lnTo>
                  <a:lnTo>
                    <a:pt x="862512" y="56473"/>
                  </a:lnTo>
                  <a:lnTo>
                    <a:pt x="866870" y="49482"/>
                  </a:lnTo>
                  <a:lnTo>
                    <a:pt x="871847" y="41753"/>
                  </a:lnTo>
                  <a:lnTo>
                    <a:pt x="877443" y="33274"/>
                  </a:lnTo>
                  <a:lnTo>
                    <a:pt x="883233" y="24556"/>
                  </a:lnTo>
                  <a:lnTo>
                    <a:pt x="888619" y="16113"/>
                  </a:lnTo>
                  <a:lnTo>
                    <a:pt x="893623" y="7931"/>
                  </a:lnTo>
                  <a:lnTo>
                    <a:pt x="898271" y="0"/>
                  </a:lnTo>
                  <a:lnTo>
                    <a:pt x="907607" y="166"/>
                  </a:lnTo>
                  <a:lnTo>
                    <a:pt x="917336" y="285"/>
                  </a:lnTo>
                  <a:lnTo>
                    <a:pt x="927471" y="357"/>
                  </a:lnTo>
                  <a:lnTo>
                    <a:pt x="938022" y="381"/>
                  </a:lnTo>
                  <a:lnTo>
                    <a:pt x="945767" y="357"/>
                  </a:lnTo>
                  <a:lnTo>
                    <a:pt x="954928" y="285"/>
                  </a:lnTo>
                  <a:lnTo>
                    <a:pt x="965543" y="166"/>
                  </a:lnTo>
                  <a:lnTo>
                    <a:pt x="977646" y="0"/>
                  </a:lnTo>
                  <a:lnTo>
                    <a:pt x="970694" y="9784"/>
                  </a:lnTo>
                  <a:lnTo>
                    <a:pt x="962231" y="21415"/>
                  </a:lnTo>
                  <a:lnTo>
                    <a:pt x="952267" y="34879"/>
                  </a:lnTo>
                  <a:lnTo>
                    <a:pt x="940816" y="50165"/>
                  </a:lnTo>
                  <a:lnTo>
                    <a:pt x="928770" y="66403"/>
                  </a:lnTo>
                  <a:lnTo>
                    <a:pt x="917035" y="82534"/>
                  </a:lnTo>
                  <a:lnTo>
                    <a:pt x="905633" y="98546"/>
                  </a:lnTo>
                  <a:lnTo>
                    <a:pt x="894588" y="114427"/>
                  </a:lnTo>
                  <a:lnTo>
                    <a:pt x="909754" y="139739"/>
                  </a:lnTo>
                  <a:lnTo>
                    <a:pt x="927433" y="168243"/>
                  </a:lnTo>
                  <a:lnTo>
                    <a:pt x="947612" y="199937"/>
                  </a:lnTo>
                  <a:lnTo>
                    <a:pt x="970279" y="234823"/>
                  </a:lnTo>
                  <a:lnTo>
                    <a:pt x="957516" y="234729"/>
                  </a:lnTo>
                  <a:lnTo>
                    <a:pt x="946467" y="234648"/>
                  </a:lnTo>
                  <a:lnTo>
                    <a:pt x="937132" y="234590"/>
                  </a:lnTo>
                  <a:lnTo>
                    <a:pt x="929513" y="234569"/>
                  </a:lnTo>
                  <a:lnTo>
                    <a:pt x="918148" y="234590"/>
                  </a:lnTo>
                  <a:lnTo>
                    <a:pt x="906891" y="234648"/>
                  </a:lnTo>
                  <a:lnTo>
                    <a:pt x="895705" y="234729"/>
                  </a:lnTo>
                  <a:lnTo>
                    <a:pt x="884554" y="234823"/>
                  </a:lnTo>
                  <a:lnTo>
                    <a:pt x="880868" y="227510"/>
                  </a:lnTo>
                  <a:lnTo>
                    <a:pt x="876490" y="219281"/>
                  </a:lnTo>
                  <a:lnTo>
                    <a:pt x="871446" y="210123"/>
                  </a:lnTo>
                  <a:lnTo>
                    <a:pt x="865758" y="200025"/>
                  </a:lnTo>
                  <a:lnTo>
                    <a:pt x="859875" y="189666"/>
                  </a:lnTo>
                  <a:lnTo>
                    <a:pt x="854408" y="179736"/>
                  </a:lnTo>
                  <a:lnTo>
                    <a:pt x="849346" y="170235"/>
                  </a:lnTo>
                  <a:lnTo>
                    <a:pt x="844676" y="161163"/>
                  </a:lnTo>
                  <a:lnTo>
                    <a:pt x="840741" y="167854"/>
                  </a:lnTo>
                  <a:lnTo>
                    <a:pt x="835771" y="175736"/>
                  </a:lnTo>
                  <a:lnTo>
                    <a:pt x="829728" y="184808"/>
                  </a:lnTo>
                  <a:lnTo>
                    <a:pt x="822578" y="195072"/>
                  </a:lnTo>
                  <a:lnTo>
                    <a:pt x="815173" y="205765"/>
                  </a:lnTo>
                  <a:lnTo>
                    <a:pt x="808196" y="215947"/>
                  </a:lnTo>
                  <a:lnTo>
                    <a:pt x="801647" y="225629"/>
                  </a:lnTo>
                  <a:lnTo>
                    <a:pt x="795527" y="234823"/>
                  </a:lnTo>
                  <a:lnTo>
                    <a:pt x="783673" y="234729"/>
                  </a:lnTo>
                  <a:lnTo>
                    <a:pt x="773080" y="234648"/>
                  </a:lnTo>
                  <a:lnTo>
                    <a:pt x="763774" y="234590"/>
                  </a:lnTo>
                  <a:lnTo>
                    <a:pt x="755776" y="234569"/>
                  </a:lnTo>
                  <a:lnTo>
                    <a:pt x="732027" y="234696"/>
                  </a:lnTo>
                  <a:lnTo>
                    <a:pt x="732154" y="234823"/>
                  </a:lnTo>
                  <a:lnTo>
                    <a:pt x="723265" y="234823"/>
                  </a:lnTo>
                  <a:lnTo>
                    <a:pt x="714375" y="234823"/>
                  </a:lnTo>
                  <a:lnTo>
                    <a:pt x="714501" y="234696"/>
                  </a:lnTo>
                  <a:lnTo>
                    <a:pt x="691388" y="234569"/>
                  </a:lnTo>
                  <a:lnTo>
                    <a:pt x="680023" y="234590"/>
                  </a:lnTo>
                  <a:lnTo>
                    <a:pt x="668766" y="234648"/>
                  </a:lnTo>
                  <a:lnTo>
                    <a:pt x="657580" y="234729"/>
                  </a:lnTo>
                  <a:lnTo>
                    <a:pt x="646429" y="234823"/>
                  </a:lnTo>
                  <a:lnTo>
                    <a:pt x="642743" y="227510"/>
                  </a:lnTo>
                  <a:lnTo>
                    <a:pt x="638365" y="219281"/>
                  </a:lnTo>
                  <a:lnTo>
                    <a:pt x="633321" y="210123"/>
                  </a:lnTo>
                  <a:lnTo>
                    <a:pt x="627633" y="200025"/>
                  </a:lnTo>
                  <a:lnTo>
                    <a:pt x="621750" y="189666"/>
                  </a:lnTo>
                  <a:lnTo>
                    <a:pt x="616283" y="179736"/>
                  </a:lnTo>
                  <a:lnTo>
                    <a:pt x="611221" y="170235"/>
                  </a:lnTo>
                  <a:lnTo>
                    <a:pt x="606551" y="161163"/>
                  </a:lnTo>
                  <a:lnTo>
                    <a:pt x="602616" y="167854"/>
                  </a:lnTo>
                  <a:lnTo>
                    <a:pt x="597646" y="175736"/>
                  </a:lnTo>
                  <a:lnTo>
                    <a:pt x="591603" y="184808"/>
                  </a:lnTo>
                  <a:lnTo>
                    <a:pt x="584453" y="195072"/>
                  </a:lnTo>
                  <a:lnTo>
                    <a:pt x="577048" y="205765"/>
                  </a:lnTo>
                  <a:lnTo>
                    <a:pt x="570071" y="215947"/>
                  </a:lnTo>
                  <a:lnTo>
                    <a:pt x="563522" y="225629"/>
                  </a:lnTo>
                  <a:lnTo>
                    <a:pt x="557402" y="234823"/>
                  </a:lnTo>
                  <a:lnTo>
                    <a:pt x="545548" y="234729"/>
                  </a:lnTo>
                  <a:lnTo>
                    <a:pt x="534955" y="234648"/>
                  </a:lnTo>
                  <a:lnTo>
                    <a:pt x="525649" y="234590"/>
                  </a:lnTo>
                  <a:lnTo>
                    <a:pt x="517651" y="234569"/>
                  </a:lnTo>
                  <a:lnTo>
                    <a:pt x="493902" y="234696"/>
                  </a:lnTo>
                  <a:lnTo>
                    <a:pt x="494029" y="234823"/>
                  </a:lnTo>
                  <a:lnTo>
                    <a:pt x="485140" y="234823"/>
                  </a:lnTo>
                  <a:lnTo>
                    <a:pt x="476250" y="234823"/>
                  </a:lnTo>
                  <a:lnTo>
                    <a:pt x="476376" y="234696"/>
                  </a:lnTo>
                  <a:lnTo>
                    <a:pt x="453263" y="234569"/>
                  </a:lnTo>
                  <a:lnTo>
                    <a:pt x="441898" y="234590"/>
                  </a:lnTo>
                  <a:lnTo>
                    <a:pt x="430641" y="234648"/>
                  </a:lnTo>
                  <a:lnTo>
                    <a:pt x="419455" y="234729"/>
                  </a:lnTo>
                  <a:lnTo>
                    <a:pt x="408304" y="234823"/>
                  </a:lnTo>
                  <a:lnTo>
                    <a:pt x="404618" y="227510"/>
                  </a:lnTo>
                  <a:lnTo>
                    <a:pt x="400240" y="219281"/>
                  </a:lnTo>
                  <a:lnTo>
                    <a:pt x="395196" y="210123"/>
                  </a:lnTo>
                  <a:lnTo>
                    <a:pt x="389508" y="200025"/>
                  </a:lnTo>
                  <a:lnTo>
                    <a:pt x="383625" y="189666"/>
                  </a:lnTo>
                  <a:lnTo>
                    <a:pt x="378158" y="179736"/>
                  </a:lnTo>
                  <a:lnTo>
                    <a:pt x="373096" y="170235"/>
                  </a:lnTo>
                  <a:lnTo>
                    <a:pt x="368426" y="161163"/>
                  </a:lnTo>
                  <a:lnTo>
                    <a:pt x="364491" y="167854"/>
                  </a:lnTo>
                  <a:lnTo>
                    <a:pt x="359521" y="175736"/>
                  </a:lnTo>
                  <a:lnTo>
                    <a:pt x="353478" y="184808"/>
                  </a:lnTo>
                  <a:lnTo>
                    <a:pt x="346328" y="195072"/>
                  </a:lnTo>
                  <a:lnTo>
                    <a:pt x="338923" y="205765"/>
                  </a:lnTo>
                  <a:lnTo>
                    <a:pt x="331946" y="215947"/>
                  </a:lnTo>
                  <a:lnTo>
                    <a:pt x="325397" y="225629"/>
                  </a:lnTo>
                  <a:lnTo>
                    <a:pt x="319277" y="234823"/>
                  </a:lnTo>
                  <a:lnTo>
                    <a:pt x="307423" y="234729"/>
                  </a:lnTo>
                  <a:lnTo>
                    <a:pt x="296830" y="234648"/>
                  </a:lnTo>
                  <a:lnTo>
                    <a:pt x="287524" y="234590"/>
                  </a:lnTo>
                  <a:lnTo>
                    <a:pt x="279526" y="234569"/>
                  </a:lnTo>
                  <a:lnTo>
                    <a:pt x="255777" y="234696"/>
                  </a:lnTo>
                  <a:lnTo>
                    <a:pt x="255904" y="234823"/>
                  </a:lnTo>
                  <a:lnTo>
                    <a:pt x="247015" y="234823"/>
                  </a:lnTo>
                  <a:lnTo>
                    <a:pt x="238125" y="234823"/>
                  </a:lnTo>
                  <a:lnTo>
                    <a:pt x="238251" y="234696"/>
                  </a:lnTo>
                  <a:lnTo>
                    <a:pt x="215138" y="234569"/>
                  </a:lnTo>
                  <a:lnTo>
                    <a:pt x="203773" y="234590"/>
                  </a:lnTo>
                  <a:lnTo>
                    <a:pt x="192516" y="234648"/>
                  </a:lnTo>
                  <a:lnTo>
                    <a:pt x="181330" y="234729"/>
                  </a:lnTo>
                  <a:lnTo>
                    <a:pt x="170179" y="234823"/>
                  </a:lnTo>
                  <a:lnTo>
                    <a:pt x="166493" y="227510"/>
                  </a:lnTo>
                  <a:lnTo>
                    <a:pt x="162115" y="219281"/>
                  </a:lnTo>
                  <a:lnTo>
                    <a:pt x="157071" y="210123"/>
                  </a:lnTo>
                  <a:lnTo>
                    <a:pt x="151383" y="200025"/>
                  </a:lnTo>
                  <a:lnTo>
                    <a:pt x="145500" y="189666"/>
                  </a:lnTo>
                  <a:lnTo>
                    <a:pt x="140033" y="179736"/>
                  </a:lnTo>
                  <a:lnTo>
                    <a:pt x="134971" y="170235"/>
                  </a:lnTo>
                  <a:lnTo>
                    <a:pt x="130301" y="161163"/>
                  </a:lnTo>
                  <a:lnTo>
                    <a:pt x="126366" y="167854"/>
                  </a:lnTo>
                  <a:lnTo>
                    <a:pt x="121396" y="175736"/>
                  </a:lnTo>
                  <a:lnTo>
                    <a:pt x="115353" y="184808"/>
                  </a:lnTo>
                  <a:lnTo>
                    <a:pt x="108203" y="195072"/>
                  </a:lnTo>
                  <a:lnTo>
                    <a:pt x="100798" y="205765"/>
                  </a:lnTo>
                  <a:lnTo>
                    <a:pt x="93821" y="215947"/>
                  </a:lnTo>
                  <a:lnTo>
                    <a:pt x="87272" y="225629"/>
                  </a:lnTo>
                  <a:lnTo>
                    <a:pt x="81152" y="234823"/>
                  </a:lnTo>
                  <a:lnTo>
                    <a:pt x="69298" y="234729"/>
                  </a:lnTo>
                  <a:lnTo>
                    <a:pt x="58705" y="234648"/>
                  </a:lnTo>
                  <a:lnTo>
                    <a:pt x="49399" y="234590"/>
                  </a:lnTo>
                  <a:lnTo>
                    <a:pt x="41401" y="234569"/>
                  </a:lnTo>
                  <a:lnTo>
                    <a:pt x="32807" y="234590"/>
                  </a:lnTo>
                  <a:lnTo>
                    <a:pt x="23034" y="234648"/>
                  </a:lnTo>
                  <a:lnTo>
                    <a:pt x="12094" y="234729"/>
                  </a:lnTo>
                  <a:lnTo>
                    <a:pt x="0" y="234823"/>
                  </a:lnTo>
                  <a:lnTo>
                    <a:pt x="10622" y="221321"/>
                  </a:lnTo>
                  <a:lnTo>
                    <a:pt x="35057" y="189317"/>
                  </a:lnTo>
                  <a:lnTo>
                    <a:pt x="62541" y="152552"/>
                  </a:lnTo>
                  <a:lnTo>
                    <a:pt x="93599" y="109601"/>
                  </a:lnTo>
                  <a:lnTo>
                    <a:pt x="73278" y="75311"/>
                  </a:lnTo>
                  <a:lnTo>
                    <a:pt x="39750" y="22733"/>
                  </a:lnTo>
                  <a:lnTo>
                    <a:pt x="36437" y="17537"/>
                  </a:lnTo>
                  <a:lnTo>
                    <a:pt x="32956" y="12033"/>
                  </a:lnTo>
                  <a:lnTo>
                    <a:pt x="29285" y="6195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8" name="object 58"/>
          <p:cNvGrpSpPr/>
          <p:nvPr/>
        </p:nvGrpSpPr>
        <p:grpSpPr>
          <a:xfrm>
            <a:off x="2714625" y="4514850"/>
            <a:ext cx="2228850" cy="2114550"/>
            <a:chOff x="2714625" y="4514850"/>
            <a:chExt cx="2228850" cy="2114550"/>
          </a:xfrm>
        </p:grpSpPr>
        <p:sp>
          <p:nvSpPr>
            <p:cNvPr id="59" name="object 59"/>
            <p:cNvSpPr/>
            <p:nvPr/>
          </p:nvSpPr>
          <p:spPr>
            <a:xfrm>
              <a:off x="2743200" y="45434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487"/>
                  </a:lnTo>
                  <a:lnTo>
                    <a:pt x="3130" y="1761017"/>
                  </a:lnTo>
                  <a:lnTo>
                    <a:pt x="12250" y="1805646"/>
                  </a:lnTo>
                  <a:lnTo>
                    <a:pt x="26949" y="1847963"/>
                  </a:lnTo>
                  <a:lnTo>
                    <a:pt x="46820" y="1887560"/>
                  </a:lnTo>
                  <a:lnTo>
                    <a:pt x="71454" y="1924029"/>
                  </a:lnTo>
                  <a:lnTo>
                    <a:pt x="100441" y="1956962"/>
                  </a:lnTo>
                  <a:lnTo>
                    <a:pt x="133373" y="1985948"/>
                  </a:lnTo>
                  <a:lnTo>
                    <a:pt x="169841" y="2010581"/>
                  </a:lnTo>
                  <a:lnTo>
                    <a:pt x="209436" y="2030451"/>
                  </a:lnTo>
                  <a:lnTo>
                    <a:pt x="251751" y="2045150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50"/>
                  </a:lnTo>
                  <a:lnTo>
                    <a:pt x="1962263" y="2030451"/>
                  </a:lnTo>
                  <a:lnTo>
                    <a:pt x="2001858" y="2010581"/>
                  </a:lnTo>
                  <a:lnTo>
                    <a:pt x="2038326" y="1985948"/>
                  </a:lnTo>
                  <a:lnTo>
                    <a:pt x="2071258" y="1956962"/>
                  </a:lnTo>
                  <a:lnTo>
                    <a:pt x="2100245" y="1924029"/>
                  </a:lnTo>
                  <a:lnTo>
                    <a:pt x="2124879" y="1887560"/>
                  </a:lnTo>
                  <a:lnTo>
                    <a:pt x="2144750" y="1847963"/>
                  </a:lnTo>
                  <a:lnTo>
                    <a:pt x="2159449" y="1805646"/>
                  </a:lnTo>
                  <a:lnTo>
                    <a:pt x="2168569" y="1761017"/>
                  </a:lnTo>
                  <a:lnTo>
                    <a:pt x="2171700" y="1714487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2743200" y="4543425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487"/>
                  </a:lnTo>
                  <a:lnTo>
                    <a:pt x="2168569" y="1761017"/>
                  </a:lnTo>
                  <a:lnTo>
                    <a:pt x="2159449" y="1805646"/>
                  </a:lnTo>
                  <a:lnTo>
                    <a:pt x="2144750" y="1847963"/>
                  </a:lnTo>
                  <a:lnTo>
                    <a:pt x="2124879" y="1887560"/>
                  </a:lnTo>
                  <a:lnTo>
                    <a:pt x="2100245" y="1924029"/>
                  </a:lnTo>
                  <a:lnTo>
                    <a:pt x="2071258" y="1956962"/>
                  </a:lnTo>
                  <a:lnTo>
                    <a:pt x="2038326" y="1985948"/>
                  </a:lnTo>
                  <a:lnTo>
                    <a:pt x="2001858" y="2010581"/>
                  </a:lnTo>
                  <a:lnTo>
                    <a:pt x="1962263" y="2030451"/>
                  </a:lnTo>
                  <a:lnTo>
                    <a:pt x="1919948" y="2045150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50"/>
                  </a:lnTo>
                  <a:lnTo>
                    <a:pt x="209436" y="2030451"/>
                  </a:lnTo>
                  <a:lnTo>
                    <a:pt x="169841" y="2010581"/>
                  </a:lnTo>
                  <a:lnTo>
                    <a:pt x="133373" y="1985948"/>
                  </a:lnTo>
                  <a:lnTo>
                    <a:pt x="100441" y="1956962"/>
                  </a:lnTo>
                  <a:lnTo>
                    <a:pt x="71454" y="1924029"/>
                  </a:lnTo>
                  <a:lnTo>
                    <a:pt x="46820" y="1887560"/>
                  </a:lnTo>
                  <a:lnTo>
                    <a:pt x="26949" y="1847963"/>
                  </a:lnTo>
                  <a:lnTo>
                    <a:pt x="12250" y="1805646"/>
                  </a:lnTo>
                  <a:lnTo>
                    <a:pt x="3130" y="1761017"/>
                  </a:lnTo>
                  <a:lnTo>
                    <a:pt x="0" y="1714487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2933700" y="476250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58" y="4679"/>
                  </a:lnTo>
                  <a:lnTo>
                    <a:pt x="140642" y="18099"/>
                  </a:lnTo>
                  <a:lnTo>
                    <a:pt x="101531" y="39333"/>
                  </a:lnTo>
                  <a:lnTo>
                    <a:pt x="67452" y="67452"/>
                  </a:lnTo>
                  <a:lnTo>
                    <a:pt x="39333" y="101531"/>
                  </a:lnTo>
                  <a:lnTo>
                    <a:pt x="18099" y="140642"/>
                  </a:lnTo>
                  <a:lnTo>
                    <a:pt x="4679" y="183858"/>
                  </a:lnTo>
                  <a:lnTo>
                    <a:pt x="0" y="230250"/>
                  </a:lnTo>
                  <a:lnTo>
                    <a:pt x="0" y="1150937"/>
                  </a:lnTo>
                  <a:lnTo>
                    <a:pt x="4679" y="1197327"/>
                  </a:lnTo>
                  <a:lnTo>
                    <a:pt x="18099" y="1240536"/>
                  </a:lnTo>
                  <a:lnTo>
                    <a:pt x="39333" y="1279636"/>
                  </a:lnTo>
                  <a:lnTo>
                    <a:pt x="67452" y="1313703"/>
                  </a:lnTo>
                  <a:lnTo>
                    <a:pt x="101531" y="1341812"/>
                  </a:lnTo>
                  <a:lnTo>
                    <a:pt x="140642" y="1363035"/>
                  </a:lnTo>
                  <a:lnTo>
                    <a:pt x="183858" y="1376448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8"/>
                  </a:lnTo>
                  <a:lnTo>
                    <a:pt x="1659636" y="1363035"/>
                  </a:lnTo>
                  <a:lnTo>
                    <a:pt x="1698749" y="1341812"/>
                  </a:lnTo>
                  <a:lnTo>
                    <a:pt x="1732819" y="1313703"/>
                  </a:lnTo>
                  <a:lnTo>
                    <a:pt x="1760925" y="1279636"/>
                  </a:lnTo>
                  <a:lnTo>
                    <a:pt x="1782143" y="1240536"/>
                  </a:lnTo>
                  <a:lnTo>
                    <a:pt x="1795550" y="1197327"/>
                  </a:lnTo>
                  <a:lnTo>
                    <a:pt x="1800225" y="1150937"/>
                  </a:lnTo>
                  <a:lnTo>
                    <a:pt x="1800225" y="230250"/>
                  </a:lnTo>
                  <a:lnTo>
                    <a:pt x="1795550" y="183858"/>
                  </a:lnTo>
                  <a:lnTo>
                    <a:pt x="1782143" y="140642"/>
                  </a:lnTo>
                  <a:lnTo>
                    <a:pt x="1760925" y="101531"/>
                  </a:lnTo>
                  <a:lnTo>
                    <a:pt x="1732819" y="67452"/>
                  </a:lnTo>
                  <a:lnTo>
                    <a:pt x="1698749" y="39333"/>
                  </a:lnTo>
                  <a:lnTo>
                    <a:pt x="1659636" y="18099"/>
                  </a:lnTo>
                  <a:lnTo>
                    <a:pt x="1616403" y="4679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2933700" y="4762500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9" y="183858"/>
                  </a:lnTo>
                  <a:lnTo>
                    <a:pt x="18099" y="140642"/>
                  </a:lnTo>
                  <a:lnTo>
                    <a:pt x="39333" y="101531"/>
                  </a:lnTo>
                  <a:lnTo>
                    <a:pt x="67452" y="67452"/>
                  </a:lnTo>
                  <a:lnTo>
                    <a:pt x="101531" y="39333"/>
                  </a:lnTo>
                  <a:lnTo>
                    <a:pt x="140642" y="18099"/>
                  </a:lnTo>
                  <a:lnTo>
                    <a:pt x="183858" y="4679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9"/>
                  </a:lnTo>
                  <a:lnTo>
                    <a:pt x="1659636" y="18099"/>
                  </a:lnTo>
                  <a:lnTo>
                    <a:pt x="1698749" y="39333"/>
                  </a:lnTo>
                  <a:lnTo>
                    <a:pt x="1732819" y="67452"/>
                  </a:lnTo>
                  <a:lnTo>
                    <a:pt x="1760925" y="101531"/>
                  </a:lnTo>
                  <a:lnTo>
                    <a:pt x="1782143" y="140642"/>
                  </a:lnTo>
                  <a:lnTo>
                    <a:pt x="1795550" y="183858"/>
                  </a:lnTo>
                  <a:lnTo>
                    <a:pt x="1800225" y="230250"/>
                  </a:lnTo>
                  <a:lnTo>
                    <a:pt x="1800225" y="1150937"/>
                  </a:lnTo>
                  <a:lnTo>
                    <a:pt x="1795550" y="1197327"/>
                  </a:lnTo>
                  <a:lnTo>
                    <a:pt x="1782143" y="1240536"/>
                  </a:lnTo>
                  <a:lnTo>
                    <a:pt x="1760925" y="1279636"/>
                  </a:lnTo>
                  <a:lnTo>
                    <a:pt x="1732819" y="1313703"/>
                  </a:lnTo>
                  <a:lnTo>
                    <a:pt x="1698749" y="1341812"/>
                  </a:lnTo>
                  <a:lnTo>
                    <a:pt x="1659636" y="1363035"/>
                  </a:lnTo>
                  <a:lnTo>
                    <a:pt x="1616403" y="1376448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58" y="1376448"/>
                  </a:lnTo>
                  <a:lnTo>
                    <a:pt x="140642" y="1363035"/>
                  </a:lnTo>
                  <a:lnTo>
                    <a:pt x="101531" y="1341812"/>
                  </a:lnTo>
                  <a:lnTo>
                    <a:pt x="67452" y="1313703"/>
                  </a:lnTo>
                  <a:lnTo>
                    <a:pt x="39333" y="1279636"/>
                  </a:lnTo>
                  <a:lnTo>
                    <a:pt x="18099" y="1240536"/>
                  </a:lnTo>
                  <a:lnTo>
                    <a:pt x="4679" y="1197327"/>
                  </a:lnTo>
                  <a:lnTo>
                    <a:pt x="0" y="1150937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3414268" y="6233083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881" y="257"/>
                  </a:lnTo>
                  <a:lnTo>
                    <a:pt x="898271" y="0"/>
                  </a:lnTo>
                  <a:lnTo>
                    <a:pt x="888571" y="16154"/>
                  </a:lnTo>
                  <a:lnTo>
                    <a:pt x="871845" y="41757"/>
                  </a:lnTo>
                  <a:lnTo>
                    <a:pt x="858647" y="62814"/>
                  </a:lnTo>
                  <a:lnTo>
                    <a:pt x="851614" y="48763"/>
                  </a:lnTo>
                  <a:lnTo>
                    <a:pt x="832881" y="15594"/>
                  </a:lnTo>
                  <a:lnTo>
                    <a:pt x="824611" y="0"/>
                  </a:lnTo>
                  <a:lnTo>
                    <a:pt x="804306" y="257"/>
                  </a:lnTo>
                  <a:lnTo>
                    <a:pt x="739775" y="0"/>
                  </a:lnTo>
                  <a:lnTo>
                    <a:pt x="784486" y="70264"/>
                  </a:lnTo>
                  <a:lnTo>
                    <a:pt x="807974" y="109613"/>
                  </a:lnTo>
                  <a:lnTo>
                    <a:pt x="788860" y="136293"/>
                  </a:lnTo>
                  <a:lnTo>
                    <a:pt x="763270" y="170878"/>
                  </a:lnTo>
                  <a:lnTo>
                    <a:pt x="724027" y="222440"/>
                  </a:lnTo>
                  <a:lnTo>
                    <a:pt x="694037" y="175922"/>
                  </a:lnTo>
                  <a:lnTo>
                    <a:pt x="667506" y="133144"/>
                  </a:lnTo>
                  <a:lnTo>
                    <a:pt x="656336" y="114439"/>
                  </a:lnTo>
                  <a:lnTo>
                    <a:pt x="678894" y="82561"/>
                  </a:lnTo>
                  <a:lnTo>
                    <a:pt x="724106" y="21426"/>
                  </a:lnTo>
                  <a:lnTo>
                    <a:pt x="739521" y="0"/>
                  </a:lnTo>
                  <a:lnTo>
                    <a:pt x="716756" y="257"/>
                  </a:lnTo>
                  <a:lnTo>
                    <a:pt x="660146" y="0"/>
                  </a:lnTo>
                  <a:lnTo>
                    <a:pt x="650446" y="16154"/>
                  </a:lnTo>
                  <a:lnTo>
                    <a:pt x="633720" y="41757"/>
                  </a:lnTo>
                  <a:lnTo>
                    <a:pt x="620522" y="62814"/>
                  </a:lnTo>
                  <a:lnTo>
                    <a:pt x="613489" y="48763"/>
                  </a:lnTo>
                  <a:lnTo>
                    <a:pt x="594756" y="15594"/>
                  </a:lnTo>
                  <a:lnTo>
                    <a:pt x="586486" y="0"/>
                  </a:lnTo>
                  <a:lnTo>
                    <a:pt x="566181" y="257"/>
                  </a:lnTo>
                  <a:lnTo>
                    <a:pt x="501650" y="0"/>
                  </a:lnTo>
                  <a:lnTo>
                    <a:pt x="546361" y="70264"/>
                  </a:lnTo>
                  <a:lnTo>
                    <a:pt x="569849" y="109613"/>
                  </a:lnTo>
                  <a:lnTo>
                    <a:pt x="550735" y="136293"/>
                  </a:lnTo>
                  <a:lnTo>
                    <a:pt x="525145" y="170878"/>
                  </a:lnTo>
                  <a:lnTo>
                    <a:pt x="485902" y="222440"/>
                  </a:lnTo>
                  <a:lnTo>
                    <a:pt x="455912" y="175922"/>
                  </a:lnTo>
                  <a:lnTo>
                    <a:pt x="429381" y="133144"/>
                  </a:lnTo>
                  <a:lnTo>
                    <a:pt x="418211" y="114439"/>
                  </a:lnTo>
                  <a:lnTo>
                    <a:pt x="440769" y="82561"/>
                  </a:lnTo>
                  <a:lnTo>
                    <a:pt x="485981" y="21426"/>
                  </a:lnTo>
                  <a:lnTo>
                    <a:pt x="501396" y="0"/>
                  </a:lnTo>
                  <a:lnTo>
                    <a:pt x="478631" y="257"/>
                  </a:lnTo>
                  <a:lnTo>
                    <a:pt x="422021" y="0"/>
                  </a:lnTo>
                  <a:lnTo>
                    <a:pt x="412321" y="16154"/>
                  </a:lnTo>
                  <a:lnTo>
                    <a:pt x="395595" y="41757"/>
                  </a:lnTo>
                  <a:lnTo>
                    <a:pt x="382397" y="62814"/>
                  </a:lnTo>
                  <a:lnTo>
                    <a:pt x="375364" y="48763"/>
                  </a:lnTo>
                  <a:lnTo>
                    <a:pt x="356631" y="15594"/>
                  </a:lnTo>
                  <a:lnTo>
                    <a:pt x="348361" y="0"/>
                  </a:lnTo>
                  <a:lnTo>
                    <a:pt x="328056" y="257"/>
                  </a:lnTo>
                  <a:lnTo>
                    <a:pt x="263525" y="0"/>
                  </a:lnTo>
                  <a:lnTo>
                    <a:pt x="308236" y="70264"/>
                  </a:lnTo>
                  <a:lnTo>
                    <a:pt x="331724" y="109613"/>
                  </a:lnTo>
                  <a:lnTo>
                    <a:pt x="312610" y="136293"/>
                  </a:lnTo>
                  <a:lnTo>
                    <a:pt x="287020" y="170878"/>
                  </a:lnTo>
                  <a:lnTo>
                    <a:pt x="247777" y="222440"/>
                  </a:lnTo>
                  <a:lnTo>
                    <a:pt x="217787" y="175922"/>
                  </a:lnTo>
                  <a:lnTo>
                    <a:pt x="191256" y="133144"/>
                  </a:lnTo>
                  <a:lnTo>
                    <a:pt x="180086" y="114439"/>
                  </a:lnTo>
                  <a:lnTo>
                    <a:pt x="202644" y="82561"/>
                  </a:lnTo>
                  <a:lnTo>
                    <a:pt x="247856" y="21426"/>
                  </a:lnTo>
                  <a:lnTo>
                    <a:pt x="263271" y="0"/>
                  </a:lnTo>
                  <a:lnTo>
                    <a:pt x="240506" y="257"/>
                  </a:lnTo>
                  <a:lnTo>
                    <a:pt x="183896" y="0"/>
                  </a:lnTo>
                  <a:lnTo>
                    <a:pt x="174196" y="16154"/>
                  </a:lnTo>
                  <a:lnTo>
                    <a:pt x="157470" y="41757"/>
                  </a:lnTo>
                  <a:lnTo>
                    <a:pt x="144272" y="62814"/>
                  </a:lnTo>
                  <a:lnTo>
                    <a:pt x="137239" y="48763"/>
                  </a:lnTo>
                  <a:lnTo>
                    <a:pt x="118506" y="15594"/>
                  </a:lnTo>
                  <a:lnTo>
                    <a:pt x="110236" y="0"/>
                  </a:lnTo>
                  <a:lnTo>
                    <a:pt x="89931" y="257"/>
                  </a:lnTo>
                  <a:lnTo>
                    <a:pt x="25400" y="0"/>
                  </a:lnTo>
                  <a:lnTo>
                    <a:pt x="70111" y="70264"/>
                  </a:lnTo>
                  <a:lnTo>
                    <a:pt x="93599" y="109613"/>
                  </a:lnTo>
                  <a:lnTo>
                    <a:pt x="74485" y="136293"/>
                  </a:lnTo>
                  <a:lnTo>
                    <a:pt x="35040" y="189332"/>
                  </a:lnTo>
                  <a:lnTo>
                    <a:pt x="0" y="234899"/>
                  </a:lnTo>
                  <a:lnTo>
                    <a:pt x="22939" y="234635"/>
                  </a:lnTo>
                  <a:lnTo>
                    <a:pt x="81153" y="234899"/>
                  </a:lnTo>
                  <a:lnTo>
                    <a:pt x="115298" y="184829"/>
                  </a:lnTo>
                  <a:lnTo>
                    <a:pt x="126295" y="167878"/>
                  </a:lnTo>
                  <a:lnTo>
                    <a:pt x="130175" y="161239"/>
                  </a:lnTo>
                  <a:lnTo>
                    <a:pt x="139953" y="179806"/>
                  </a:lnTo>
                  <a:lnTo>
                    <a:pt x="162052" y="219298"/>
                  </a:lnTo>
                  <a:lnTo>
                    <a:pt x="170180" y="234899"/>
                  </a:lnTo>
                  <a:lnTo>
                    <a:pt x="181274" y="234747"/>
                  </a:lnTo>
                  <a:lnTo>
                    <a:pt x="238252" y="234746"/>
                  </a:lnTo>
                  <a:lnTo>
                    <a:pt x="238125" y="234899"/>
                  </a:lnTo>
                  <a:lnTo>
                    <a:pt x="255778" y="234899"/>
                  </a:lnTo>
                  <a:lnTo>
                    <a:pt x="255778" y="234746"/>
                  </a:lnTo>
                  <a:lnTo>
                    <a:pt x="279527" y="234543"/>
                  </a:lnTo>
                  <a:lnTo>
                    <a:pt x="319278" y="234899"/>
                  </a:lnTo>
                  <a:lnTo>
                    <a:pt x="353423" y="184829"/>
                  </a:lnTo>
                  <a:lnTo>
                    <a:pt x="364420" y="167878"/>
                  </a:lnTo>
                  <a:lnTo>
                    <a:pt x="368300" y="161239"/>
                  </a:lnTo>
                  <a:lnTo>
                    <a:pt x="378078" y="179806"/>
                  </a:lnTo>
                  <a:lnTo>
                    <a:pt x="400177" y="219298"/>
                  </a:lnTo>
                  <a:lnTo>
                    <a:pt x="408305" y="234899"/>
                  </a:lnTo>
                  <a:lnTo>
                    <a:pt x="419399" y="234747"/>
                  </a:lnTo>
                  <a:lnTo>
                    <a:pt x="476377" y="234746"/>
                  </a:lnTo>
                  <a:lnTo>
                    <a:pt x="476250" y="234899"/>
                  </a:lnTo>
                  <a:lnTo>
                    <a:pt x="493903" y="234899"/>
                  </a:lnTo>
                  <a:lnTo>
                    <a:pt x="493903" y="234746"/>
                  </a:lnTo>
                  <a:lnTo>
                    <a:pt x="517652" y="234543"/>
                  </a:lnTo>
                  <a:lnTo>
                    <a:pt x="557403" y="234899"/>
                  </a:lnTo>
                  <a:lnTo>
                    <a:pt x="591548" y="184829"/>
                  </a:lnTo>
                  <a:lnTo>
                    <a:pt x="602545" y="167878"/>
                  </a:lnTo>
                  <a:lnTo>
                    <a:pt x="606425" y="161239"/>
                  </a:lnTo>
                  <a:lnTo>
                    <a:pt x="616203" y="179806"/>
                  </a:lnTo>
                  <a:lnTo>
                    <a:pt x="638302" y="219298"/>
                  </a:lnTo>
                  <a:lnTo>
                    <a:pt x="646430" y="234899"/>
                  </a:lnTo>
                  <a:lnTo>
                    <a:pt x="657524" y="234747"/>
                  </a:lnTo>
                  <a:lnTo>
                    <a:pt x="714502" y="234746"/>
                  </a:lnTo>
                  <a:lnTo>
                    <a:pt x="714375" y="234899"/>
                  </a:lnTo>
                  <a:lnTo>
                    <a:pt x="732028" y="234899"/>
                  </a:lnTo>
                  <a:lnTo>
                    <a:pt x="732028" y="234746"/>
                  </a:lnTo>
                  <a:lnTo>
                    <a:pt x="755777" y="234543"/>
                  </a:lnTo>
                  <a:lnTo>
                    <a:pt x="795528" y="234899"/>
                  </a:lnTo>
                  <a:lnTo>
                    <a:pt x="829673" y="184829"/>
                  </a:lnTo>
                  <a:lnTo>
                    <a:pt x="840670" y="167878"/>
                  </a:lnTo>
                  <a:lnTo>
                    <a:pt x="844550" y="161239"/>
                  </a:lnTo>
                  <a:lnTo>
                    <a:pt x="854328" y="179806"/>
                  </a:lnTo>
                  <a:lnTo>
                    <a:pt x="876427" y="219298"/>
                  </a:lnTo>
                  <a:lnTo>
                    <a:pt x="884555" y="234899"/>
                  </a:lnTo>
                  <a:lnTo>
                    <a:pt x="906827" y="234635"/>
                  </a:lnTo>
                  <a:lnTo>
                    <a:pt x="970153" y="234899"/>
                  </a:lnTo>
                  <a:lnTo>
                    <a:pt x="947503" y="200009"/>
                  </a:lnTo>
                  <a:lnTo>
                    <a:pt x="927354" y="168301"/>
                  </a:lnTo>
                  <a:lnTo>
                    <a:pt x="909681" y="139778"/>
                  </a:lnTo>
                  <a:lnTo>
                    <a:pt x="894461" y="114439"/>
                  </a:lnTo>
                  <a:lnTo>
                    <a:pt x="917019" y="82561"/>
                  </a:lnTo>
                  <a:lnTo>
                    <a:pt x="962231" y="21426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3414268" y="6233083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150"/>
                  </a:lnTo>
                  <a:lnTo>
                    <a:pt x="47894" y="257"/>
                  </a:lnTo>
                  <a:lnTo>
                    <a:pt x="59314" y="321"/>
                  </a:lnTo>
                  <a:lnTo>
                    <a:pt x="70866" y="342"/>
                  </a:lnTo>
                  <a:lnTo>
                    <a:pt x="80250" y="321"/>
                  </a:lnTo>
                  <a:lnTo>
                    <a:pt x="89931" y="257"/>
                  </a:lnTo>
                  <a:lnTo>
                    <a:pt x="99923" y="150"/>
                  </a:lnTo>
                  <a:lnTo>
                    <a:pt x="110236" y="0"/>
                  </a:lnTo>
                  <a:lnTo>
                    <a:pt x="114210" y="7641"/>
                  </a:lnTo>
                  <a:lnTo>
                    <a:pt x="118506" y="15594"/>
                  </a:lnTo>
                  <a:lnTo>
                    <a:pt x="123112" y="23858"/>
                  </a:lnTo>
                  <a:lnTo>
                    <a:pt x="128016" y="32435"/>
                  </a:lnTo>
                  <a:lnTo>
                    <a:pt x="132895" y="40884"/>
                  </a:lnTo>
                  <a:lnTo>
                    <a:pt x="137239" y="48763"/>
                  </a:lnTo>
                  <a:lnTo>
                    <a:pt x="141035" y="56072"/>
                  </a:lnTo>
                  <a:lnTo>
                    <a:pt x="144272" y="62814"/>
                  </a:lnTo>
                  <a:lnTo>
                    <a:pt x="148083" y="56513"/>
                  </a:lnTo>
                  <a:lnTo>
                    <a:pt x="152479" y="49495"/>
                  </a:lnTo>
                  <a:lnTo>
                    <a:pt x="157470" y="41757"/>
                  </a:lnTo>
                  <a:lnTo>
                    <a:pt x="163068" y="33299"/>
                  </a:lnTo>
                  <a:lnTo>
                    <a:pt x="168804" y="24603"/>
                  </a:lnTo>
                  <a:lnTo>
                    <a:pt x="174196" y="16154"/>
                  </a:lnTo>
                  <a:lnTo>
                    <a:pt x="179230" y="7953"/>
                  </a:lnTo>
                  <a:lnTo>
                    <a:pt x="183896" y="0"/>
                  </a:lnTo>
                  <a:lnTo>
                    <a:pt x="193232" y="150"/>
                  </a:lnTo>
                  <a:lnTo>
                    <a:pt x="202961" y="257"/>
                  </a:lnTo>
                  <a:lnTo>
                    <a:pt x="213096" y="321"/>
                  </a:lnTo>
                  <a:lnTo>
                    <a:pt x="223647" y="342"/>
                  </a:lnTo>
                  <a:lnTo>
                    <a:pt x="231338" y="321"/>
                  </a:lnTo>
                  <a:lnTo>
                    <a:pt x="240506" y="257"/>
                  </a:lnTo>
                  <a:lnTo>
                    <a:pt x="251150" y="150"/>
                  </a:lnTo>
                  <a:lnTo>
                    <a:pt x="263271" y="0"/>
                  </a:lnTo>
                  <a:lnTo>
                    <a:pt x="256319" y="9789"/>
                  </a:lnTo>
                  <a:lnTo>
                    <a:pt x="247856" y="21426"/>
                  </a:lnTo>
                  <a:lnTo>
                    <a:pt x="237892" y="34913"/>
                  </a:lnTo>
                  <a:lnTo>
                    <a:pt x="226441" y="50253"/>
                  </a:lnTo>
                  <a:lnTo>
                    <a:pt x="214393" y="66460"/>
                  </a:lnTo>
                  <a:lnTo>
                    <a:pt x="202644" y="82561"/>
                  </a:lnTo>
                  <a:lnTo>
                    <a:pt x="191204" y="98554"/>
                  </a:lnTo>
                  <a:lnTo>
                    <a:pt x="180086" y="114439"/>
                  </a:lnTo>
                  <a:lnTo>
                    <a:pt x="191256" y="133144"/>
                  </a:lnTo>
                  <a:lnTo>
                    <a:pt x="203819" y="153638"/>
                  </a:lnTo>
                  <a:lnTo>
                    <a:pt x="217787" y="175922"/>
                  </a:lnTo>
                  <a:lnTo>
                    <a:pt x="233172" y="199999"/>
                  </a:lnTo>
                  <a:lnTo>
                    <a:pt x="247777" y="222440"/>
                  </a:lnTo>
                  <a:lnTo>
                    <a:pt x="260350" y="206159"/>
                  </a:lnTo>
                  <a:lnTo>
                    <a:pt x="287020" y="170878"/>
                  </a:lnTo>
                  <a:lnTo>
                    <a:pt x="312610" y="136293"/>
                  </a:lnTo>
                  <a:lnTo>
                    <a:pt x="331724" y="109613"/>
                  </a:lnTo>
                  <a:lnTo>
                    <a:pt x="311404" y="75374"/>
                  </a:lnTo>
                  <a:lnTo>
                    <a:pt x="277876" y="22720"/>
                  </a:lnTo>
                  <a:lnTo>
                    <a:pt x="274562" y="17557"/>
                  </a:lnTo>
                  <a:lnTo>
                    <a:pt x="271081" y="12050"/>
                  </a:lnTo>
                  <a:lnTo>
                    <a:pt x="267410" y="6198"/>
                  </a:lnTo>
                  <a:lnTo>
                    <a:pt x="263525" y="0"/>
                  </a:lnTo>
                  <a:lnTo>
                    <a:pt x="274718" y="150"/>
                  </a:lnTo>
                  <a:lnTo>
                    <a:pt x="286019" y="257"/>
                  </a:lnTo>
                  <a:lnTo>
                    <a:pt x="297439" y="321"/>
                  </a:lnTo>
                  <a:lnTo>
                    <a:pt x="308991" y="342"/>
                  </a:lnTo>
                  <a:lnTo>
                    <a:pt x="318375" y="321"/>
                  </a:lnTo>
                  <a:lnTo>
                    <a:pt x="328056" y="257"/>
                  </a:lnTo>
                  <a:lnTo>
                    <a:pt x="338048" y="150"/>
                  </a:lnTo>
                  <a:lnTo>
                    <a:pt x="348361" y="0"/>
                  </a:lnTo>
                  <a:lnTo>
                    <a:pt x="352335" y="7641"/>
                  </a:lnTo>
                  <a:lnTo>
                    <a:pt x="356631" y="15594"/>
                  </a:lnTo>
                  <a:lnTo>
                    <a:pt x="361237" y="23858"/>
                  </a:lnTo>
                  <a:lnTo>
                    <a:pt x="366141" y="32435"/>
                  </a:lnTo>
                  <a:lnTo>
                    <a:pt x="371020" y="40884"/>
                  </a:lnTo>
                  <a:lnTo>
                    <a:pt x="375364" y="48763"/>
                  </a:lnTo>
                  <a:lnTo>
                    <a:pt x="379160" y="56072"/>
                  </a:lnTo>
                  <a:lnTo>
                    <a:pt x="382397" y="62814"/>
                  </a:lnTo>
                  <a:lnTo>
                    <a:pt x="386208" y="56513"/>
                  </a:lnTo>
                  <a:lnTo>
                    <a:pt x="390604" y="49495"/>
                  </a:lnTo>
                  <a:lnTo>
                    <a:pt x="395595" y="41757"/>
                  </a:lnTo>
                  <a:lnTo>
                    <a:pt x="401193" y="33299"/>
                  </a:lnTo>
                  <a:lnTo>
                    <a:pt x="406929" y="24603"/>
                  </a:lnTo>
                  <a:lnTo>
                    <a:pt x="412321" y="16154"/>
                  </a:lnTo>
                  <a:lnTo>
                    <a:pt x="417355" y="7953"/>
                  </a:lnTo>
                  <a:lnTo>
                    <a:pt x="422021" y="0"/>
                  </a:lnTo>
                  <a:lnTo>
                    <a:pt x="431357" y="150"/>
                  </a:lnTo>
                  <a:lnTo>
                    <a:pt x="441086" y="257"/>
                  </a:lnTo>
                  <a:lnTo>
                    <a:pt x="451221" y="321"/>
                  </a:lnTo>
                  <a:lnTo>
                    <a:pt x="461772" y="342"/>
                  </a:lnTo>
                  <a:lnTo>
                    <a:pt x="469463" y="321"/>
                  </a:lnTo>
                  <a:lnTo>
                    <a:pt x="478631" y="257"/>
                  </a:lnTo>
                  <a:lnTo>
                    <a:pt x="489275" y="150"/>
                  </a:lnTo>
                  <a:lnTo>
                    <a:pt x="501396" y="0"/>
                  </a:lnTo>
                  <a:lnTo>
                    <a:pt x="494444" y="9789"/>
                  </a:lnTo>
                  <a:lnTo>
                    <a:pt x="485981" y="21426"/>
                  </a:lnTo>
                  <a:lnTo>
                    <a:pt x="476017" y="34913"/>
                  </a:lnTo>
                  <a:lnTo>
                    <a:pt x="464566" y="50253"/>
                  </a:lnTo>
                  <a:lnTo>
                    <a:pt x="452518" y="66460"/>
                  </a:lnTo>
                  <a:lnTo>
                    <a:pt x="440769" y="82561"/>
                  </a:lnTo>
                  <a:lnTo>
                    <a:pt x="429329" y="98554"/>
                  </a:lnTo>
                  <a:lnTo>
                    <a:pt x="418211" y="114439"/>
                  </a:lnTo>
                  <a:lnTo>
                    <a:pt x="429381" y="133144"/>
                  </a:lnTo>
                  <a:lnTo>
                    <a:pt x="441944" y="153638"/>
                  </a:lnTo>
                  <a:lnTo>
                    <a:pt x="455912" y="175922"/>
                  </a:lnTo>
                  <a:lnTo>
                    <a:pt x="471297" y="199999"/>
                  </a:lnTo>
                  <a:lnTo>
                    <a:pt x="485902" y="222440"/>
                  </a:lnTo>
                  <a:lnTo>
                    <a:pt x="498475" y="206159"/>
                  </a:lnTo>
                  <a:lnTo>
                    <a:pt x="525145" y="170878"/>
                  </a:lnTo>
                  <a:lnTo>
                    <a:pt x="550735" y="136293"/>
                  </a:lnTo>
                  <a:lnTo>
                    <a:pt x="569849" y="109613"/>
                  </a:lnTo>
                  <a:lnTo>
                    <a:pt x="549529" y="75374"/>
                  </a:lnTo>
                  <a:lnTo>
                    <a:pt x="516001" y="22720"/>
                  </a:lnTo>
                  <a:lnTo>
                    <a:pt x="512687" y="17557"/>
                  </a:lnTo>
                  <a:lnTo>
                    <a:pt x="509206" y="12050"/>
                  </a:lnTo>
                  <a:lnTo>
                    <a:pt x="505535" y="6198"/>
                  </a:lnTo>
                  <a:lnTo>
                    <a:pt x="501650" y="0"/>
                  </a:lnTo>
                  <a:lnTo>
                    <a:pt x="512843" y="150"/>
                  </a:lnTo>
                  <a:lnTo>
                    <a:pt x="524144" y="257"/>
                  </a:lnTo>
                  <a:lnTo>
                    <a:pt x="535564" y="321"/>
                  </a:lnTo>
                  <a:lnTo>
                    <a:pt x="547116" y="342"/>
                  </a:lnTo>
                  <a:lnTo>
                    <a:pt x="556500" y="321"/>
                  </a:lnTo>
                  <a:lnTo>
                    <a:pt x="566181" y="257"/>
                  </a:lnTo>
                  <a:lnTo>
                    <a:pt x="576173" y="150"/>
                  </a:lnTo>
                  <a:lnTo>
                    <a:pt x="586486" y="0"/>
                  </a:lnTo>
                  <a:lnTo>
                    <a:pt x="590460" y="7641"/>
                  </a:lnTo>
                  <a:lnTo>
                    <a:pt x="594756" y="15594"/>
                  </a:lnTo>
                  <a:lnTo>
                    <a:pt x="599362" y="23858"/>
                  </a:lnTo>
                  <a:lnTo>
                    <a:pt x="604266" y="32435"/>
                  </a:lnTo>
                  <a:lnTo>
                    <a:pt x="609145" y="40884"/>
                  </a:lnTo>
                  <a:lnTo>
                    <a:pt x="613489" y="48763"/>
                  </a:lnTo>
                  <a:lnTo>
                    <a:pt x="617285" y="56072"/>
                  </a:lnTo>
                  <a:lnTo>
                    <a:pt x="620522" y="62814"/>
                  </a:lnTo>
                  <a:lnTo>
                    <a:pt x="624333" y="56513"/>
                  </a:lnTo>
                  <a:lnTo>
                    <a:pt x="628729" y="49495"/>
                  </a:lnTo>
                  <a:lnTo>
                    <a:pt x="633720" y="41757"/>
                  </a:lnTo>
                  <a:lnTo>
                    <a:pt x="639318" y="33299"/>
                  </a:lnTo>
                  <a:lnTo>
                    <a:pt x="645054" y="24603"/>
                  </a:lnTo>
                  <a:lnTo>
                    <a:pt x="650446" y="16154"/>
                  </a:lnTo>
                  <a:lnTo>
                    <a:pt x="655480" y="7953"/>
                  </a:lnTo>
                  <a:lnTo>
                    <a:pt x="660146" y="0"/>
                  </a:lnTo>
                  <a:lnTo>
                    <a:pt x="669482" y="150"/>
                  </a:lnTo>
                  <a:lnTo>
                    <a:pt x="679211" y="257"/>
                  </a:lnTo>
                  <a:lnTo>
                    <a:pt x="689346" y="321"/>
                  </a:lnTo>
                  <a:lnTo>
                    <a:pt x="699897" y="342"/>
                  </a:lnTo>
                  <a:lnTo>
                    <a:pt x="707588" y="321"/>
                  </a:lnTo>
                  <a:lnTo>
                    <a:pt x="716756" y="257"/>
                  </a:lnTo>
                  <a:lnTo>
                    <a:pt x="727400" y="150"/>
                  </a:lnTo>
                  <a:lnTo>
                    <a:pt x="739521" y="0"/>
                  </a:lnTo>
                  <a:lnTo>
                    <a:pt x="732569" y="9789"/>
                  </a:lnTo>
                  <a:lnTo>
                    <a:pt x="724106" y="21426"/>
                  </a:lnTo>
                  <a:lnTo>
                    <a:pt x="714142" y="34913"/>
                  </a:lnTo>
                  <a:lnTo>
                    <a:pt x="702691" y="50253"/>
                  </a:lnTo>
                  <a:lnTo>
                    <a:pt x="690643" y="66460"/>
                  </a:lnTo>
                  <a:lnTo>
                    <a:pt x="678894" y="82561"/>
                  </a:lnTo>
                  <a:lnTo>
                    <a:pt x="667454" y="98554"/>
                  </a:lnTo>
                  <a:lnTo>
                    <a:pt x="656336" y="114439"/>
                  </a:lnTo>
                  <a:lnTo>
                    <a:pt x="667506" y="133144"/>
                  </a:lnTo>
                  <a:lnTo>
                    <a:pt x="680069" y="153638"/>
                  </a:lnTo>
                  <a:lnTo>
                    <a:pt x="694037" y="175922"/>
                  </a:lnTo>
                  <a:lnTo>
                    <a:pt x="709422" y="199999"/>
                  </a:lnTo>
                  <a:lnTo>
                    <a:pt x="724027" y="222440"/>
                  </a:lnTo>
                  <a:lnTo>
                    <a:pt x="736600" y="206159"/>
                  </a:lnTo>
                  <a:lnTo>
                    <a:pt x="763270" y="170878"/>
                  </a:lnTo>
                  <a:lnTo>
                    <a:pt x="788860" y="136293"/>
                  </a:lnTo>
                  <a:lnTo>
                    <a:pt x="807974" y="109613"/>
                  </a:lnTo>
                  <a:lnTo>
                    <a:pt x="787654" y="75374"/>
                  </a:lnTo>
                  <a:lnTo>
                    <a:pt x="754126" y="22720"/>
                  </a:lnTo>
                  <a:lnTo>
                    <a:pt x="750812" y="17557"/>
                  </a:lnTo>
                  <a:lnTo>
                    <a:pt x="747331" y="12050"/>
                  </a:lnTo>
                  <a:lnTo>
                    <a:pt x="743660" y="6198"/>
                  </a:lnTo>
                  <a:lnTo>
                    <a:pt x="739775" y="0"/>
                  </a:lnTo>
                  <a:lnTo>
                    <a:pt x="750968" y="150"/>
                  </a:lnTo>
                  <a:lnTo>
                    <a:pt x="762269" y="257"/>
                  </a:lnTo>
                  <a:lnTo>
                    <a:pt x="773689" y="321"/>
                  </a:lnTo>
                  <a:lnTo>
                    <a:pt x="785241" y="342"/>
                  </a:lnTo>
                  <a:lnTo>
                    <a:pt x="794625" y="321"/>
                  </a:lnTo>
                  <a:lnTo>
                    <a:pt x="804306" y="257"/>
                  </a:lnTo>
                  <a:lnTo>
                    <a:pt x="814298" y="150"/>
                  </a:lnTo>
                  <a:lnTo>
                    <a:pt x="824611" y="0"/>
                  </a:lnTo>
                  <a:lnTo>
                    <a:pt x="828585" y="7641"/>
                  </a:lnTo>
                  <a:lnTo>
                    <a:pt x="832881" y="15594"/>
                  </a:lnTo>
                  <a:lnTo>
                    <a:pt x="837487" y="23858"/>
                  </a:lnTo>
                  <a:lnTo>
                    <a:pt x="842391" y="32435"/>
                  </a:lnTo>
                  <a:lnTo>
                    <a:pt x="847270" y="40884"/>
                  </a:lnTo>
                  <a:lnTo>
                    <a:pt x="851614" y="48763"/>
                  </a:lnTo>
                  <a:lnTo>
                    <a:pt x="855410" y="56072"/>
                  </a:lnTo>
                  <a:lnTo>
                    <a:pt x="858647" y="62814"/>
                  </a:lnTo>
                  <a:lnTo>
                    <a:pt x="862458" y="56513"/>
                  </a:lnTo>
                  <a:lnTo>
                    <a:pt x="866854" y="49495"/>
                  </a:lnTo>
                  <a:lnTo>
                    <a:pt x="871845" y="41757"/>
                  </a:lnTo>
                  <a:lnTo>
                    <a:pt x="877443" y="33299"/>
                  </a:lnTo>
                  <a:lnTo>
                    <a:pt x="883179" y="24603"/>
                  </a:lnTo>
                  <a:lnTo>
                    <a:pt x="888571" y="16154"/>
                  </a:lnTo>
                  <a:lnTo>
                    <a:pt x="893605" y="7953"/>
                  </a:lnTo>
                  <a:lnTo>
                    <a:pt x="898271" y="0"/>
                  </a:lnTo>
                  <a:lnTo>
                    <a:pt x="907607" y="150"/>
                  </a:lnTo>
                  <a:lnTo>
                    <a:pt x="917336" y="257"/>
                  </a:lnTo>
                  <a:lnTo>
                    <a:pt x="927471" y="321"/>
                  </a:lnTo>
                  <a:lnTo>
                    <a:pt x="938022" y="342"/>
                  </a:lnTo>
                  <a:lnTo>
                    <a:pt x="945713" y="321"/>
                  </a:lnTo>
                  <a:lnTo>
                    <a:pt x="954881" y="257"/>
                  </a:lnTo>
                  <a:lnTo>
                    <a:pt x="965525" y="150"/>
                  </a:lnTo>
                  <a:lnTo>
                    <a:pt x="977646" y="0"/>
                  </a:lnTo>
                  <a:lnTo>
                    <a:pt x="970694" y="9789"/>
                  </a:lnTo>
                  <a:lnTo>
                    <a:pt x="962231" y="21426"/>
                  </a:lnTo>
                  <a:lnTo>
                    <a:pt x="952267" y="34913"/>
                  </a:lnTo>
                  <a:lnTo>
                    <a:pt x="940816" y="50253"/>
                  </a:lnTo>
                  <a:lnTo>
                    <a:pt x="928768" y="66460"/>
                  </a:lnTo>
                  <a:lnTo>
                    <a:pt x="917019" y="82561"/>
                  </a:lnTo>
                  <a:lnTo>
                    <a:pt x="905579" y="98554"/>
                  </a:lnTo>
                  <a:lnTo>
                    <a:pt x="894461" y="114439"/>
                  </a:lnTo>
                  <a:lnTo>
                    <a:pt x="909681" y="139778"/>
                  </a:lnTo>
                  <a:lnTo>
                    <a:pt x="927354" y="168301"/>
                  </a:lnTo>
                  <a:lnTo>
                    <a:pt x="947503" y="200009"/>
                  </a:lnTo>
                  <a:lnTo>
                    <a:pt x="970153" y="234899"/>
                  </a:lnTo>
                  <a:lnTo>
                    <a:pt x="957460" y="234747"/>
                  </a:lnTo>
                  <a:lnTo>
                    <a:pt x="946435" y="234635"/>
                  </a:lnTo>
                  <a:lnTo>
                    <a:pt x="937077" y="234567"/>
                  </a:lnTo>
                  <a:lnTo>
                    <a:pt x="929386" y="234543"/>
                  </a:lnTo>
                  <a:lnTo>
                    <a:pt x="918077" y="234567"/>
                  </a:lnTo>
                  <a:lnTo>
                    <a:pt x="906827" y="234635"/>
                  </a:lnTo>
                  <a:lnTo>
                    <a:pt x="895649" y="234747"/>
                  </a:lnTo>
                  <a:lnTo>
                    <a:pt x="884555" y="234899"/>
                  </a:lnTo>
                  <a:lnTo>
                    <a:pt x="880812" y="227555"/>
                  </a:lnTo>
                  <a:lnTo>
                    <a:pt x="876427" y="219298"/>
                  </a:lnTo>
                  <a:lnTo>
                    <a:pt x="871374" y="210130"/>
                  </a:lnTo>
                  <a:lnTo>
                    <a:pt x="865632" y="200050"/>
                  </a:lnTo>
                  <a:lnTo>
                    <a:pt x="859801" y="189717"/>
                  </a:lnTo>
                  <a:lnTo>
                    <a:pt x="854328" y="179806"/>
                  </a:lnTo>
                  <a:lnTo>
                    <a:pt x="849237" y="170314"/>
                  </a:lnTo>
                  <a:lnTo>
                    <a:pt x="844550" y="161239"/>
                  </a:lnTo>
                  <a:lnTo>
                    <a:pt x="840670" y="167878"/>
                  </a:lnTo>
                  <a:lnTo>
                    <a:pt x="835707" y="175741"/>
                  </a:lnTo>
                  <a:lnTo>
                    <a:pt x="829673" y="184829"/>
                  </a:lnTo>
                  <a:lnTo>
                    <a:pt x="822579" y="195148"/>
                  </a:lnTo>
                  <a:lnTo>
                    <a:pt x="815173" y="205825"/>
                  </a:lnTo>
                  <a:lnTo>
                    <a:pt x="808196" y="216009"/>
                  </a:lnTo>
                  <a:lnTo>
                    <a:pt x="801647" y="225700"/>
                  </a:lnTo>
                  <a:lnTo>
                    <a:pt x="795528" y="234899"/>
                  </a:lnTo>
                  <a:lnTo>
                    <a:pt x="783619" y="234747"/>
                  </a:lnTo>
                  <a:lnTo>
                    <a:pt x="773033" y="234635"/>
                  </a:lnTo>
                  <a:lnTo>
                    <a:pt x="763756" y="234567"/>
                  </a:lnTo>
                  <a:lnTo>
                    <a:pt x="755777" y="234543"/>
                  </a:lnTo>
                  <a:lnTo>
                    <a:pt x="732028" y="234746"/>
                  </a:lnTo>
                  <a:lnTo>
                    <a:pt x="732028" y="234899"/>
                  </a:lnTo>
                  <a:lnTo>
                    <a:pt x="723265" y="234823"/>
                  </a:lnTo>
                  <a:lnTo>
                    <a:pt x="714375" y="234899"/>
                  </a:lnTo>
                  <a:lnTo>
                    <a:pt x="714502" y="234746"/>
                  </a:lnTo>
                  <a:lnTo>
                    <a:pt x="691261" y="234543"/>
                  </a:lnTo>
                  <a:lnTo>
                    <a:pt x="679952" y="234567"/>
                  </a:lnTo>
                  <a:lnTo>
                    <a:pt x="668702" y="234635"/>
                  </a:lnTo>
                  <a:lnTo>
                    <a:pt x="657524" y="234747"/>
                  </a:lnTo>
                  <a:lnTo>
                    <a:pt x="646430" y="234899"/>
                  </a:lnTo>
                  <a:lnTo>
                    <a:pt x="642687" y="227555"/>
                  </a:lnTo>
                  <a:lnTo>
                    <a:pt x="638302" y="219298"/>
                  </a:lnTo>
                  <a:lnTo>
                    <a:pt x="633249" y="210130"/>
                  </a:lnTo>
                  <a:lnTo>
                    <a:pt x="627507" y="200050"/>
                  </a:lnTo>
                  <a:lnTo>
                    <a:pt x="621676" y="189717"/>
                  </a:lnTo>
                  <a:lnTo>
                    <a:pt x="616203" y="179806"/>
                  </a:lnTo>
                  <a:lnTo>
                    <a:pt x="611112" y="170314"/>
                  </a:lnTo>
                  <a:lnTo>
                    <a:pt x="606425" y="161239"/>
                  </a:lnTo>
                  <a:lnTo>
                    <a:pt x="602545" y="167878"/>
                  </a:lnTo>
                  <a:lnTo>
                    <a:pt x="597582" y="175741"/>
                  </a:lnTo>
                  <a:lnTo>
                    <a:pt x="591548" y="184829"/>
                  </a:lnTo>
                  <a:lnTo>
                    <a:pt x="584454" y="195148"/>
                  </a:lnTo>
                  <a:lnTo>
                    <a:pt x="577048" y="205825"/>
                  </a:lnTo>
                  <a:lnTo>
                    <a:pt x="570071" y="216009"/>
                  </a:lnTo>
                  <a:lnTo>
                    <a:pt x="563522" y="225700"/>
                  </a:lnTo>
                  <a:lnTo>
                    <a:pt x="557403" y="234899"/>
                  </a:lnTo>
                  <a:lnTo>
                    <a:pt x="545494" y="234747"/>
                  </a:lnTo>
                  <a:lnTo>
                    <a:pt x="534908" y="234635"/>
                  </a:lnTo>
                  <a:lnTo>
                    <a:pt x="525631" y="234567"/>
                  </a:lnTo>
                  <a:lnTo>
                    <a:pt x="517652" y="234543"/>
                  </a:lnTo>
                  <a:lnTo>
                    <a:pt x="493903" y="234746"/>
                  </a:lnTo>
                  <a:lnTo>
                    <a:pt x="493903" y="234899"/>
                  </a:lnTo>
                  <a:lnTo>
                    <a:pt x="485140" y="234823"/>
                  </a:lnTo>
                  <a:lnTo>
                    <a:pt x="476250" y="234899"/>
                  </a:lnTo>
                  <a:lnTo>
                    <a:pt x="476377" y="234746"/>
                  </a:lnTo>
                  <a:lnTo>
                    <a:pt x="453136" y="234543"/>
                  </a:lnTo>
                  <a:lnTo>
                    <a:pt x="441827" y="234567"/>
                  </a:lnTo>
                  <a:lnTo>
                    <a:pt x="430577" y="234635"/>
                  </a:lnTo>
                  <a:lnTo>
                    <a:pt x="419399" y="234747"/>
                  </a:lnTo>
                  <a:lnTo>
                    <a:pt x="408305" y="234899"/>
                  </a:lnTo>
                  <a:lnTo>
                    <a:pt x="404562" y="227555"/>
                  </a:lnTo>
                  <a:lnTo>
                    <a:pt x="400177" y="219298"/>
                  </a:lnTo>
                  <a:lnTo>
                    <a:pt x="395124" y="210130"/>
                  </a:lnTo>
                  <a:lnTo>
                    <a:pt x="389382" y="200050"/>
                  </a:lnTo>
                  <a:lnTo>
                    <a:pt x="383551" y="189717"/>
                  </a:lnTo>
                  <a:lnTo>
                    <a:pt x="378078" y="179806"/>
                  </a:lnTo>
                  <a:lnTo>
                    <a:pt x="372987" y="170314"/>
                  </a:lnTo>
                  <a:lnTo>
                    <a:pt x="368300" y="161239"/>
                  </a:lnTo>
                  <a:lnTo>
                    <a:pt x="364420" y="167878"/>
                  </a:lnTo>
                  <a:lnTo>
                    <a:pt x="359457" y="175741"/>
                  </a:lnTo>
                  <a:lnTo>
                    <a:pt x="353423" y="184829"/>
                  </a:lnTo>
                  <a:lnTo>
                    <a:pt x="346329" y="195148"/>
                  </a:lnTo>
                  <a:lnTo>
                    <a:pt x="338923" y="205825"/>
                  </a:lnTo>
                  <a:lnTo>
                    <a:pt x="331946" y="216009"/>
                  </a:lnTo>
                  <a:lnTo>
                    <a:pt x="325397" y="225700"/>
                  </a:lnTo>
                  <a:lnTo>
                    <a:pt x="319278" y="234899"/>
                  </a:lnTo>
                  <a:lnTo>
                    <a:pt x="307369" y="234747"/>
                  </a:lnTo>
                  <a:lnTo>
                    <a:pt x="296783" y="234635"/>
                  </a:lnTo>
                  <a:lnTo>
                    <a:pt x="287506" y="234567"/>
                  </a:lnTo>
                  <a:lnTo>
                    <a:pt x="279527" y="234543"/>
                  </a:lnTo>
                  <a:lnTo>
                    <a:pt x="255778" y="234746"/>
                  </a:lnTo>
                  <a:lnTo>
                    <a:pt x="255778" y="234899"/>
                  </a:lnTo>
                  <a:lnTo>
                    <a:pt x="247015" y="234823"/>
                  </a:lnTo>
                  <a:lnTo>
                    <a:pt x="238125" y="234899"/>
                  </a:lnTo>
                  <a:lnTo>
                    <a:pt x="238252" y="234746"/>
                  </a:lnTo>
                  <a:lnTo>
                    <a:pt x="215011" y="234543"/>
                  </a:lnTo>
                  <a:lnTo>
                    <a:pt x="203702" y="234567"/>
                  </a:lnTo>
                  <a:lnTo>
                    <a:pt x="192452" y="234635"/>
                  </a:lnTo>
                  <a:lnTo>
                    <a:pt x="181274" y="234747"/>
                  </a:lnTo>
                  <a:lnTo>
                    <a:pt x="170180" y="234899"/>
                  </a:lnTo>
                  <a:lnTo>
                    <a:pt x="166437" y="227555"/>
                  </a:lnTo>
                  <a:lnTo>
                    <a:pt x="162052" y="219298"/>
                  </a:lnTo>
                  <a:lnTo>
                    <a:pt x="156999" y="210130"/>
                  </a:lnTo>
                  <a:lnTo>
                    <a:pt x="151257" y="200050"/>
                  </a:lnTo>
                  <a:lnTo>
                    <a:pt x="145426" y="189717"/>
                  </a:lnTo>
                  <a:lnTo>
                    <a:pt x="139953" y="179806"/>
                  </a:lnTo>
                  <a:lnTo>
                    <a:pt x="134862" y="170314"/>
                  </a:lnTo>
                  <a:lnTo>
                    <a:pt x="130175" y="161239"/>
                  </a:lnTo>
                  <a:lnTo>
                    <a:pt x="126295" y="167878"/>
                  </a:lnTo>
                  <a:lnTo>
                    <a:pt x="121332" y="175741"/>
                  </a:lnTo>
                  <a:lnTo>
                    <a:pt x="115298" y="184829"/>
                  </a:lnTo>
                  <a:lnTo>
                    <a:pt x="108204" y="195148"/>
                  </a:lnTo>
                  <a:lnTo>
                    <a:pt x="100798" y="205825"/>
                  </a:lnTo>
                  <a:lnTo>
                    <a:pt x="93821" y="216009"/>
                  </a:lnTo>
                  <a:lnTo>
                    <a:pt x="87272" y="225700"/>
                  </a:lnTo>
                  <a:lnTo>
                    <a:pt x="81153" y="234899"/>
                  </a:lnTo>
                  <a:lnTo>
                    <a:pt x="69244" y="234747"/>
                  </a:lnTo>
                  <a:lnTo>
                    <a:pt x="58658" y="234635"/>
                  </a:lnTo>
                  <a:lnTo>
                    <a:pt x="49381" y="234567"/>
                  </a:lnTo>
                  <a:lnTo>
                    <a:pt x="41402" y="234543"/>
                  </a:lnTo>
                  <a:lnTo>
                    <a:pt x="32736" y="234567"/>
                  </a:lnTo>
                  <a:lnTo>
                    <a:pt x="22939" y="234635"/>
                  </a:lnTo>
                  <a:lnTo>
                    <a:pt x="12023" y="234747"/>
                  </a:lnTo>
                  <a:lnTo>
                    <a:pt x="0" y="234899"/>
                  </a:lnTo>
                  <a:lnTo>
                    <a:pt x="10568" y="221345"/>
                  </a:lnTo>
                  <a:lnTo>
                    <a:pt x="35040" y="189332"/>
                  </a:lnTo>
                  <a:lnTo>
                    <a:pt x="62487" y="152597"/>
                  </a:lnTo>
                  <a:lnTo>
                    <a:pt x="93599" y="109613"/>
                  </a:lnTo>
                  <a:lnTo>
                    <a:pt x="73279" y="75374"/>
                  </a:lnTo>
                  <a:lnTo>
                    <a:pt x="39751" y="22720"/>
                  </a:lnTo>
                  <a:lnTo>
                    <a:pt x="36437" y="17557"/>
                  </a:lnTo>
                  <a:lnTo>
                    <a:pt x="32956" y="12050"/>
                  </a:lnTo>
                  <a:lnTo>
                    <a:pt x="29285" y="6198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5" name="object 65"/>
          <p:cNvGrpSpPr/>
          <p:nvPr/>
        </p:nvGrpSpPr>
        <p:grpSpPr>
          <a:xfrm>
            <a:off x="5076825" y="4486275"/>
            <a:ext cx="2228850" cy="2114550"/>
            <a:chOff x="5076825" y="4486275"/>
            <a:chExt cx="2228850" cy="2114550"/>
          </a:xfrm>
        </p:grpSpPr>
        <p:sp>
          <p:nvSpPr>
            <p:cNvPr id="66" name="object 66"/>
            <p:cNvSpPr/>
            <p:nvPr/>
          </p:nvSpPr>
          <p:spPr>
            <a:xfrm>
              <a:off x="5105400" y="451485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487"/>
                  </a:lnTo>
                  <a:lnTo>
                    <a:pt x="3130" y="1761017"/>
                  </a:lnTo>
                  <a:lnTo>
                    <a:pt x="12250" y="1805646"/>
                  </a:lnTo>
                  <a:lnTo>
                    <a:pt x="26949" y="1847963"/>
                  </a:lnTo>
                  <a:lnTo>
                    <a:pt x="46820" y="1887560"/>
                  </a:lnTo>
                  <a:lnTo>
                    <a:pt x="71454" y="1924029"/>
                  </a:lnTo>
                  <a:lnTo>
                    <a:pt x="100441" y="1956962"/>
                  </a:lnTo>
                  <a:lnTo>
                    <a:pt x="133373" y="1985948"/>
                  </a:lnTo>
                  <a:lnTo>
                    <a:pt x="169841" y="2010581"/>
                  </a:lnTo>
                  <a:lnTo>
                    <a:pt x="209436" y="2030451"/>
                  </a:lnTo>
                  <a:lnTo>
                    <a:pt x="251751" y="2045150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50"/>
                  </a:lnTo>
                  <a:lnTo>
                    <a:pt x="1962263" y="2030451"/>
                  </a:lnTo>
                  <a:lnTo>
                    <a:pt x="2001858" y="2010581"/>
                  </a:lnTo>
                  <a:lnTo>
                    <a:pt x="2038326" y="1985948"/>
                  </a:lnTo>
                  <a:lnTo>
                    <a:pt x="2071258" y="1956962"/>
                  </a:lnTo>
                  <a:lnTo>
                    <a:pt x="2100245" y="1924029"/>
                  </a:lnTo>
                  <a:lnTo>
                    <a:pt x="2124879" y="1887560"/>
                  </a:lnTo>
                  <a:lnTo>
                    <a:pt x="2144750" y="1847963"/>
                  </a:lnTo>
                  <a:lnTo>
                    <a:pt x="2159449" y="1805646"/>
                  </a:lnTo>
                  <a:lnTo>
                    <a:pt x="2168569" y="1761017"/>
                  </a:lnTo>
                  <a:lnTo>
                    <a:pt x="2171700" y="1714487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5105400" y="451485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487"/>
                  </a:lnTo>
                  <a:lnTo>
                    <a:pt x="2168569" y="1761017"/>
                  </a:lnTo>
                  <a:lnTo>
                    <a:pt x="2159449" y="1805646"/>
                  </a:lnTo>
                  <a:lnTo>
                    <a:pt x="2144750" y="1847963"/>
                  </a:lnTo>
                  <a:lnTo>
                    <a:pt x="2124879" y="1887560"/>
                  </a:lnTo>
                  <a:lnTo>
                    <a:pt x="2100245" y="1924029"/>
                  </a:lnTo>
                  <a:lnTo>
                    <a:pt x="2071258" y="1956962"/>
                  </a:lnTo>
                  <a:lnTo>
                    <a:pt x="2038326" y="1985948"/>
                  </a:lnTo>
                  <a:lnTo>
                    <a:pt x="2001858" y="2010581"/>
                  </a:lnTo>
                  <a:lnTo>
                    <a:pt x="1962263" y="2030451"/>
                  </a:lnTo>
                  <a:lnTo>
                    <a:pt x="1919948" y="2045150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50"/>
                  </a:lnTo>
                  <a:lnTo>
                    <a:pt x="209436" y="2030451"/>
                  </a:lnTo>
                  <a:lnTo>
                    <a:pt x="169841" y="2010581"/>
                  </a:lnTo>
                  <a:lnTo>
                    <a:pt x="133373" y="1985948"/>
                  </a:lnTo>
                  <a:lnTo>
                    <a:pt x="100441" y="1956962"/>
                  </a:lnTo>
                  <a:lnTo>
                    <a:pt x="71454" y="1924029"/>
                  </a:lnTo>
                  <a:lnTo>
                    <a:pt x="46820" y="1887560"/>
                  </a:lnTo>
                  <a:lnTo>
                    <a:pt x="26949" y="1847963"/>
                  </a:lnTo>
                  <a:lnTo>
                    <a:pt x="12250" y="1805646"/>
                  </a:lnTo>
                  <a:lnTo>
                    <a:pt x="3130" y="1761017"/>
                  </a:lnTo>
                  <a:lnTo>
                    <a:pt x="0" y="1714487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5295900" y="4733925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21" y="4679"/>
                  </a:lnTo>
                  <a:lnTo>
                    <a:pt x="140588" y="18099"/>
                  </a:lnTo>
                  <a:lnTo>
                    <a:pt x="101475" y="39333"/>
                  </a:lnTo>
                  <a:lnTo>
                    <a:pt x="67405" y="67452"/>
                  </a:lnTo>
                  <a:lnTo>
                    <a:pt x="39299" y="101531"/>
                  </a:lnTo>
                  <a:lnTo>
                    <a:pt x="18081" y="140642"/>
                  </a:lnTo>
                  <a:lnTo>
                    <a:pt x="4674" y="183858"/>
                  </a:lnTo>
                  <a:lnTo>
                    <a:pt x="0" y="230250"/>
                  </a:lnTo>
                  <a:lnTo>
                    <a:pt x="0" y="1150937"/>
                  </a:lnTo>
                  <a:lnTo>
                    <a:pt x="4674" y="1197327"/>
                  </a:lnTo>
                  <a:lnTo>
                    <a:pt x="18081" y="1240536"/>
                  </a:lnTo>
                  <a:lnTo>
                    <a:pt x="39299" y="1279636"/>
                  </a:lnTo>
                  <a:lnTo>
                    <a:pt x="67405" y="1313703"/>
                  </a:lnTo>
                  <a:lnTo>
                    <a:pt x="101475" y="1341812"/>
                  </a:lnTo>
                  <a:lnTo>
                    <a:pt x="140588" y="1363035"/>
                  </a:lnTo>
                  <a:lnTo>
                    <a:pt x="183821" y="1376448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8"/>
                  </a:lnTo>
                  <a:lnTo>
                    <a:pt x="1659635" y="1363035"/>
                  </a:lnTo>
                  <a:lnTo>
                    <a:pt x="1698749" y="1341812"/>
                  </a:lnTo>
                  <a:lnTo>
                    <a:pt x="1732819" y="1313703"/>
                  </a:lnTo>
                  <a:lnTo>
                    <a:pt x="1760925" y="1279636"/>
                  </a:lnTo>
                  <a:lnTo>
                    <a:pt x="1782143" y="1240536"/>
                  </a:lnTo>
                  <a:lnTo>
                    <a:pt x="1795550" y="1197327"/>
                  </a:lnTo>
                  <a:lnTo>
                    <a:pt x="1800225" y="1150937"/>
                  </a:lnTo>
                  <a:lnTo>
                    <a:pt x="1800225" y="230250"/>
                  </a:lnTo>
                  <a:lnTo>
                    <a:pt x="1795550" y="183858"/>
                  </a:lnTo>
                  <a:lnTo>
                    <a:pt x="1782143" y="140642"/>
                  </a:lnTo>
                  <a:lnTo>
                    <a:pt x="1760925" y="101531"/>
                  </a:lnTo>
                  <a:lnTo>
                    <a:pt x="1732819" y="67452"/>
                  </a:lnTo>
                  <a:lnTo>
                    <a:pt x="1698749" y="39333"/>
                  </a:lnTo>
                  <a:lnTo>
                    <a:pt x="1659635" y="18099"/>
                  </a:lnTo>
                  <a:lnTo>
                    <a:pt x="1616403" y="4679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5295900" y="4733925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4" y="183858"/>
                  </a:lnTo>
                  <a:lnTo>
                    <a:pt x="18081" y="140642"/>
                  </a:lnTo>
                  <a:lnTo>
                    <a:pt x="39299" y="101531"/>
                  </a:lnTo>
                  <a:lnTo>
                    <a:pt x="67405" y="67452"/>
                  </a:lnTo>
                  <a:lnTo>
                    <a:pt x="101475" y="39333"/>
                  </a:lnTo>
                  <a:lnTo>
                    <a:pt x="140588" y="18099"/>
                  </a:lnTo>
                  <a:lnTo>
                    <a:pt x="183821" y="4679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9"/>
                  </a:lnTo>
                  <a:lnTo>
                    <a:pt x="1659635" y="18099"/>
                  </a:lnTo>
                  <a:lnTo>
                    <a:pt x="1698749" y="39333"/>
                  </a:lnTo>
                  <a:lnTo>
                    <a:pt x="1732819" y="67452"/>
                  </a:lnTo>
                  <a:lnTo>
                    <a:pt x="1760925" y="101531"/>
                  </a:lnTo>
                  <a:lnTo>
                    <a:pt x="1782143" y="140642"/>
                  </a:lnTo>
                  <a:lnTo>
                    <a:pt x="1795550" y="183858"/>
                  </a:lnTo>
                  <a:lnTo>
                    <a:pt x="1800225" y="230250"/>
                  </a:lnTo>
                  <a:lnTo>
                    <a:pt x="1800225" y="1150937"/>
                  </a:lnTo>
                  <a:lnTo>
                    <a:pt x="1795550" y="1197327"/>
                  </a:lnTo>
                  <a:lnTo>
                    <a:pt x="1782143" y="1240536"/>
                  </a:lnTo>
                  <a:lnTo>
                    <a:pt x="1760925" y="1279636"/>
                  </a:lnTo>
                  <a:lnTo>
                    <a:pt x="1732819" y="1313703"/>
                  </a:lnTo>
                  <a:lnTo>
                    <a:pt x="1698749" y="1341812"/>
                  </a:lnTo>
                  <a:lnTo>
                    <a:pt x="1659635" y="1363035"/>
                  </a:lnTo>
                  <a:lnTo>
                    <a:pt x="1616403" y="1376448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21" y="1376448"/>
                  </a:lnTo>
                  <a:lnTo>
                    <a:pt x="140588" y="1363035"/>
                  </a:lnTo>
                  <a:lnTo>
                    <a:pt x="101475" y="1341812"/>
                  </a:lnTo>
                  <a:lnTo>
                    <a:pt x="67405" y="1313703"/>
                  </a:lnTo>
                  <a:lnTo>
                    <a:pt x="39299" y="1279636"/>
                  </a:lnTo>
                  <a:lnTo>
                    <a:pt x="18081" y="1240536"/>
                  </a:lnTo>
                  <a:lnTo>
                    <a:pt x="4674" y="1197327"/>
                  </a:lnTo>
                  <a:lnTo>
                    <a:pt x="0" y="1150937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5751322" y="6233083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992" y="257"/>
                  </a:lnTo>
                  <a:lnTo>
                    <a:pt x="898398" y="0"/>
                  </a:lnTo>
                  <a:lnTo>
                    <a:pt x="888698" y="16154"/>
                  </a:lnTo>
                  <a:lnTo>
                    <a:pt x="866886" y="49495"/>
                  </a:lnTo>
                  <a:lnTo>
                    <a:pt x="858774" y="62814"/>
                  </a:lnTo>
                  <a:lnTo>
                    <a:pt x="855483" y="56072"/>
                  </a:lnTo>
                  <a:lnTo>
                    <a:pt x="847379" y="40884"/>
                  </a:lnTo>
                  <a:lnTo>
                    <a:pt x="832913" y="15594"/>
                  </a:lnTo>
                  <a:lnTo>
                    <a:pt x="824737" y="0"/>
                  </a:lnTo>
                  <a:lnTo>
                    <a:pt x="804322" y="257"/>
                  </a:lnTo>
                  <a:lnTo>
                    <a:pt x="739901" y="0"/>
                  </a:lnTo>
                  <a:lnTo>
                    <a:pt x="780811" y="64230"/>
                  </a:lnTo>
                  <a:lnTo>
                    <a:pt x="807974" y="109613"/>
                  </a:lnTo>
                  <a:lnTo>
                    <a:pt x="788924" y="136293"/>
                  </a:lnTo>
                  <a:lnTo>
                    <a:pt x="763397" y="170878"/>
                  </a:lnTo>
                  <a:lnTo>
                    <a:pt x="724026" y="222440"/>
                  </a:lnTo>
                  <a:lnTo>
                    <a:pt x="709422" y="199999"/>
                  </a:lnTo>
                  <a:lnTo>
                    <a:pt x="694110" y="175922"/>
                  </a:lnTo>
                  <a:lnTo>
                    <a:pt x="667631" y="133144"/>
                  </a:lnTo>
                  <a:lnTo>
                    <a:pt x="656463" y="114439"/>
                  </a:lnTo>
                  <a:lnTo>
                    <a:pt x="667508" y="98554"/>
                  </a:lnTo>
                  <a:lnTo>
                    <a:pt x="690645" y="66460"/>
                  </a:lnTo>
                  <a:lnTo>
                    <a:pt x="724153" y="21426"/>
                  </a:lnTo>
                  <a:lnTo>
                    <a:pt x="739520" y="0"/>
                  </a:lnTo>
                  <a:lnTo>
                    <a:pt x="716867" y="257"/>
                  </a:lnTo>
                  <a:lnTo>
                    <a:pt x="660273" y="0"/>
                  </a:lnTo>
                  <a:lnTo>
                    <a:pt x="650573" y="16154"/>
                  </a:lnTo>
                  <a:lnTo>
                    <a:pt x="628761" y="49495"/>
                  </a:lnTo>
                  <a:lnTo>
                    <a:pt x="620649" y="62814"/>
                  </a:lnTo>
                  <a:lnTo>
                    <a:pt x="617358" y="56072"/>
                  </a:lnTo>
                  <a:lnTo>
                    <a:pt x="609254" y="40884"/>
                  </a:lnTo>
                  <a:lnTo>
                    <a:pt x="594788" y="15594"/>
                  </a:lnTo>
                  <a:lnTo>
                    <a:pt x="586613" y="0"/>
                  </a:lnTo>
                  <a:lnTo>
                    <a:pt x="566197" y="257"/>
                  </a:lnTo>
                  <a:lnTo>
                    <a:pt x="501776" y="0"/>
                  </a:lnTo>
                  <a:lnTo>
                    <a:pt x="542686" y="64230"/>
                  </a:lnTo>
                  <a:lnTo>
                    <a:pt x="569849" y="109613"/>
                  </a:lnTo>
                  <a:lnTo>
                    <a:pt x="550798" y="136293"/>
                  </a:lnTo>
                  <a:lnTo>
                    <a:pt x="525272" y="170878"/>
                  </a:lnTo>
                  <a:lnTo>
                    <a:pt x="485901" y="222440"/>
                  </a:lnTo>
                  <a:lnTo>
                    <a:pt x="471297" y="199999"/>
                  </a:lnTo>
                  <a:lnTo>
                    <a:pt x="455985" y="175922"/>
                  </a:lnTo>
                  <a:lnTo>
                    <a:pt x="429506" y="133144"/>
                  </a:lnTo>
                  <a:lnTo>
                    <a:pt x="418338" y="114439"/>
                  </a:lnTo>
                  <a:lnTo>
                    <a:pt x="429383" y="98554"/>
                  </a:lnTo>
                  <a:lnTo>
                    <a:pt x="452520" y="66460"/>
                  </a:lnTo>
                  <a:lnTo>
                    <a:pt x="486028" y="21426"/>
                  </a:lnTo>
                  <a:lnTo>
                    <a:pt x="501395" y="0"/>
                  </a:lnTo>
                  <a:lnTo>
                    <a:pt x="478742" y="257"/>
                  </a:lnTo>
                  <a:lnTo>
                    <a:pt x="422148" y="0"/>
                  </a:lnTo>
                  <a:lnTo>
                    <a:pt x="412448" y="16154"/>
                  </a:lnTo>
                  <a:lnTo>
                    <a:pt x="390636" y="49495"/>
                  </a:lnTo>
                  <a:lnTo>
                    <a:pt x="382524" y="62814"/>
                  </a:lnTo>
                  <a:lnTo>
                    <a:pt x="379233" y="56072"/>
                  </a:lnTo>
                  <a:lnTo>
                    <a:pt x="371129" y="40884"/>
                  </a:lnTo>
                  <a:lnTo>
                    <a:pt x="356663" y="15594"/>
                  </a:lnTo>
                  <a:lnTo>
                    <a:pt x="348488" y="0"/>
                  </a:lnTo>
                  <a:lnTo>
                    <a:pt x="328072" y="257"/>
                  </a:lnTo>
                  <a:lnTo>
                    <a:pt x="263651" y="0"/>
                  </a:lnTo>
                  <a:lnTo>
                    <a:pt x="304561" y="64230"/>
                  </a:lnTo>
                  <a:lnTo>
                    <a:pt x="331724" y="109613"/>
                  </a:lnTo>
                  <a:lnTo>
                    <a:pt x="312673" y="136293"/>
                  </a:lnTo>
                  <a:lnTo>
                    <a:pt x="287147" y="170878"/>
                  </a:lnTo>
                  <a:lnTo>
                    <a:pt x="247776" y="222440"/>
                  </a:lnTo>
                  <a:lnTo>
                    <a:pt x="233172" y="199999"/>
                  </a:lnTo>
                  <a:lnTo>
                    <a:pt x="217860" y="175922"/>
                  </a:lnTo>
                  <a:lnTo>
                    <a:pt x="191381" y="133144"/>
                  </a:lnTo>
                  <a:lnTo>
                    <a:pt x="180212" y="114439"/>
                  </a:lnTo>
                  <a:lnTo>
                    <a:pt x="191258" y="98554"/>
                  </a:lnTo>
                  <a:lnTo>
                    <a:pt x="214395" y="66460"/>
                  </a:lnTo>
                  <a:lnTo>
                    <a:pt x="247903" y="21426"/>
                  </a:lnTo>
                  <a:lnTo>
                    <a:pt x="263270" y="0"/>
                  </a:lnTo>
                  <a:lnTo>
                    <a:pt x="240617" y="257"/>
                  </a:lnTo>
                  <a:lnTo>
                    <a:pt x="184023" y="0"/>
                  </a:lnTo>
                  <a:lnTo>
                    <a:pt x="174323" y="16154"/>
                  </a:lnTo>
                  <a:lnTo>
                    <a:pt x="152511" y="49495"/>
                  </a:lnTo>
                  <a:lnTo>
                    <a:pt x="144399" y="62814"/>
                  </a:lnTo>
                  <a:lnTo>
                    <a:pt x="141108" y="56072"/>
                  </a:lnTo>
                  <a:lnTo>
                    <a:pt x="133004" y="40884"/>
                  </a:lnTo>
                  <a:lnTo>
                    <a:pt x="118538" y="15594"/>
                  </a:lnTo>
                  <a:lnTo>
                    <a:pt x="110362" y="0"/>
                  </a:lnTo>
                  <a:lnTo>
                    <a:pt x="89947" y="257"/>
                  </a:lnTo>
                  <a:lnTo>
                    <a:pt x="25526" y="0"/>
                  </a:lnTo>
                  <a:lnTo>
                    <a:pt x="66436" y="64230"/>
                  </a:lnTo>
                  <a:lnTo>
                    <a:pt x="93599" y="109613"/>
                  </a:lnTo>
                  <a:lnTo>
                    <a:pt x="74548" y="136293"/>
                  </a:lnTo>
                  <a:lnTo>
                    <a:pt x="49022" y="170878"/>
                  </a:lnTo>
                  <a:lnTo>
                    <a:pt x="22320" y="206155"/>
                  </a:lnTo>
                  <a:lnTo>
                    <a:pt x="0" y="234899"/>
                  </a:lnTo>
                  <a:lnTo>
                    <a:pt x="23050" y="234635"/>
                  </a:lnTo>
                  <a:lnTo>
                    <a:pt x="81279" y="234899"/>
                  </a:lnTo>
                  <a:lnTo>
                    <a:pt x="87326" y="225700"/>
                  </a:lnTo>
                  <a:lnTo>
                    <a:pt x="115371" y="184829"/>
                  </a:lnTo>
                  <a:lnTo>
                    <a:pt x="126420" y="167878"/>
                  </a:lnTo>
                  <a:lnTo>
                    <a:pt x="130301" y="161239"/>
                  </a:lnTo>
                  <a:lnTo>
                    <a:pt x="140033" y="179806"/>
                  </a:lnTo>
                  <a:lnTo>
                    <a:pt x="162163" y="219298"/>
                  </a:lnTo>
                  <a:lnTo>
                    <a:pt x="170179" y="234899"/>
                  </a:lnTo>
                  <a:lnTo>
                    <a:pt x="238251" y="234746"/>
                  </a:lnTo>
                  <a:lnTo>
                    <a:pt x="238125" y="234899"/>
                  </a:lnTo>
                  <a:lnTo>
                    <a:pt x="255904" y="234899"/>
                  </a:lnTo>
                  <a:lnTo>
                    <a:pt x="255777" y="234746"/>
                  </a:lnTo>
                  <a:lnTo>
                    <a:pt x="279653" y="234543"/>
                  </a:lnTo>
                  <a:lnTo>
                    <a:pt x="319404" y="234899"/>
                  </a:lnTo>
                  <a:lnTo>
                    <a:pt x="325451" y="225700"/>
                  </a:lnTo>
                  <a:lnTo>
                    <a:pt x="353496" y="184829"/>
                  </a:lnTo>
                  <a:lnTo>
                    <a:pt x="364545" y="167878"/>
                  </a:lnTo>
                  <a:lnTo>
                    <a:pt x="368426" y="161239"/>
                  </a:lnTo>
                  <a:lnTo>
                    <a:pt x="378158" y="179806"/>
                  </a:lnTo>
                  <a:lnTo>
                    <a:pt x="400288" y="219298"/>
                  </a:lnTo>
                  <a:lnTo>
                    <a:pt x="408304" y="234899"/>
                  </a:lnTo>
                  <a:lnTo>
                    <a:pt x="476376" y="234746"/>
                  </a:lnTo>
                  <a:lnTo>
                    <a:pt x="476250" y="234899"/>
                  </a:lnTo>
                  <a:lnTo>
                    <a:pt x="494029" y="234899"/>
                  </a:lnTo>
                  <a:lnTo>
                    <a:pt x="493902" y="234746"/>
                  </a:lnTo>
                  <a:lnTo>
                    <a:pt x="517778" y="234543"/>
                  </a:lnTo>
                  <a:lnTo>
                    <a:pt x="557529" y="234899"/>
                  </a:lnTo>
                  <a:lnTo>
                    <a:pt x="563576" y="225700"/>
                  </a:lnTo>
                  <a:lnTo>
                    <a:pt x="591621" y="184829"/>
                  </a:lnTo>
                  <a:lnTo>
                    <a:pt x="602670" y="167878"/>
                  </a:lnTo>
                  <a:lnTo>
                    <a:pt x="606551" y="161239"/>
                  </a:lnTo>
                  <a:lnTo>
                    <a:pt x="616283" y="179806"/>
                  </a:lnTo>
                  <a:lnTo>
                    <a:pt x="638413" y="219298"/>
                  </a:lnTo>
                  <a:lnTo>
                    <a:pt x="646429" y="234899"/>
                  </a:lnTo>
                  <a:lnTo>
                    <a:pt x="714501" y="234746"/>
                  </a:lnTo>
                  <a:lnTo>
                    <a:pt x="714375" y="234899"/>
                  </a:lnTo>
                  <a:lnTo>
                    <a:pt x="732154" y="234899"/>
                  </a:lnTo>
                  <a:lnTo>
                    <a:pt x="732027" y="234746"/>
                  </a:lnTo>
                  <a:lnTo>
                    <a:pt x="755903" y="234543"/>
                  </a:lnTo>
                  <a:lnTo>
                    <a:pt x="795654" y="234899"/>
                  </a:lnTo>
                  <a:lnTo>
                    <a:pt x="801701" y="225700"/>
                  </a:lnTo>
                  <a:lnTo>
                    <a:pt x="829746" y="184829"/>
                  </a:lnTo>
                  <a:lnTo>
                    <a:pt x="840795" y="167878"/>
                  </a:lnTo>
                  <a:lnTo>
                    <a:pt x="844676" y="161239"/>
                  </a:lnTo>
                  <a:lnTo>
                    <a:pt x="854408" y="179806"/>
                  </a:lnTo>
                  <a:lnTo>
                    <a:pt x="876538" y="219298"/>
                  </a:lnTo>
                  <a:lnTo>
                    <a:pt x="884554" y="234899"/>
                  </a:lnTo>
                  <a:lnTo>
                    <a:pt x="906938" y="234635"/>
                  </a:lnTo>
                  <a:lnTo>
                    <a:pt x="970279" y="234899"/>
                  </a:lnTo>
                  <a:lnTo>
                    <a:pt x="947612" y="200009"/>
                  </a:lnTo>
                  <a:lnTo>
                    <a:pt x="927433" y="168301"/>
                  </a:lnTo>
                  <a:lnTo>
                    <a:pt x="909754" y="139778"/>
                  </a:lnTo>
                  <a:lnTo>
                    <a:pt x="894587" y="114439"/>
                  </a:lnTo>
                  <a:lnTo>
                    <a:pt x="905633" y="98554"/>
                  </a:lnTo>
                  <a:lnTo>
                    <a:pt x="928770" y="66460"/>
                  </a:lnTo>
                  <a:lnTo>
                    <a:pt x="962278" y="21426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5751322" y="6233083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526" y="0"/>
                  </a:moveTo>
                  <a:lnTo>
                    <a:pt x="36647" y="150"/>
                  </a:lnTo>
                  <a:lnTo>
                    <a:pt x="47910" y="257"/>
                  </a:lnTo>
                  <a:lnTo>
                    <a:pt x="59316" y="321"/>
                  </a:lnTo>
                  <a:lnTo>
                    <a:pt x="70865" y="342"/>
                  </a:lnTo>
                  <a:lnTo>
                    <a:pt x="80252" y="321"/>
                  </a:lnTo>
                  <a:lnTo>
                    <a:pt x="89947" y="257"/>
                  </a:lnTo>
                  <a:lnTo>
                    <a:pt x="99976" y="150"/>
                  </a:lnTo>
                  <a:lnTo>
                    <a:pt x="110362" y="0"/>
                  </a:lnTo>
                  <a:lnTo>
                    <a:pt x="114266" y="7641"/>
                  </a:lnTo>
                  <a:lnTo>
                    <a:pt x="118538" y="15594"/>
                  </a:lnTo>
                  <a:lnTo>
                    <a:pt x="123168" y="23858"/>
                  </a:lnTo>
                  <a:lnTo>
                    <a:pt x="128142" y="32435"/>
                  </a:lnTo>
                  <a:lnTo>
                    <a:pt x="133004" y="40884"/>
                  </a:lnTo>
                  <a:lnTo>
                    <a:pt x="137318" y="48763"/>
                  </a:lnTo>
                  <a:lnTo>
                    <a:pt x="141108" y="56072"/>
                  </a:lnTo>
                  <a:lnTo>
                    <a:pt x="144399" y="62814"/>
                  </a:lnTo>
                  <a:lnTo>
                    <a:pt x="148139" y="56513"/>
                  </a:lnTo>
                  <a:lnTo>
                    <a:pt x="152511" y="49495"/>
                  </a:lnTo>
                  <a:lnTo>
                    <a:pt x="157525" y="41757"/>
                  </a:lnTo>
                  <a:lnTo>
                    <a:pt x="163194" y="33299"/>
                  </a:lnTo>
                  <a:lnTo>
                    <a:pt x="168931" y="24603"/>
                  </a:lnTo>
                  <a:lnTo>
                    <a:pt x="174323" y="16154"/>
                  </a:lnTo>
                  <a:lnTo>
                    <a:pt x="179357" y="7953"/>
                  </a:lnTo>
                  <a:lnTo>
                    <a:pt x="184023" y="0"/>
                  </a:lnTo>
                  <a:lnTo>
                    <a:pt x="193305" y="150"/>
                  </a:lnTo>
                  <a:lnTo>
                    <a:pt x="203041" y="257"/>
                  </a:lnTo>
                  <a:lnTo>
                    <a:pt x="213205" y="321"/>
                  </a:lnTo>
                  <a:lnTo>
                    <a:pt x="223774" y="342"/>
                  </a:lnTo>
                  <a:lnTo>
                    <a:pt x="231463" y="321"/>
                  </a:lnTo>
                  <a:lnTo>
                    <a:pt x="240617" y="257"/>
                  </a:lnTo>
                  <a:lnTo>
                    <a:pt x="251223" y="150"/>
                  </a:lnTo>
                  <a:lnTo>
                    <a:pt x="263270" y="0"/>
                  </a:lnTo>
                  <a:lnTo>
                    <a:pt x="256337" y="9789"/>
                  </a:lnTo>
                  <a:lnTo>
                    <a:pt x="247903" y="21426"/>
                  </a:lnTo>
                  <a:lnTo>
                    <a:pt x="237946" y="34913"/>
                  </a:lnTo>
                  <a:lnTo>
                    <a:pt x="226440" y="50253"/>
                  </a:lnTo>
                  <a:lnTo>
                    <a:pt x="214395" y="66460"/>
                  </a:lnTo>
                  <a:lnTo>
                    <a:pt x="202660" y="82561"/>
                  </a:lnTo>
                  <a:lnTo>
                    <a:pt x="191258" y="98554"/>
                  </a:lnTo>
                  <a:lnTo>
                    <a:pt x="180212" y="114439"/>
                  </a:lnTo>
                  <a:lnTo>
                    <a:pt x="191381" y="133144"/>
                  </a:lnTo>
                  <a:lnTo>
                    <a:pt x="203930" y="153638"/>
                  </a:lnTo>
                  <a:lnTo>
                    <a:pt x="217860" y="175922"/>
                  </a:lnTo>
                  <a:lnTo>
                    <a:pt x="233172" y="199999"/>
                  </a:lnTo>
                  <a:lnTo>
                    <a:pt x="247776" y="222440"/>
                  </a:lnTo>
                  <a:lnTo>
                    <a:pt x="260476" y="206159"/>
                  </a:lnTo>
                  <a:lnTo>
                    <a:pt x="287147" y="170878"/>
                  </a:lnTo>
                  <a:lnTo>
                    <a:pt x="312673" y="136293"/>
                  </a:lnTo>
                  <a:lnTo>
                    <a:pt x="331724" y="109613"/>
                  </a:lnTo>
                  <a:lnTo>
                    <a:pt x="311403" y="75374"/>
                  </a:lnTo>
                  <a:lnTo>
                    <a:pt x="277875" y="22720"/>
                  </a:lnTo>
                  <a:lnTo>
                    <a:pt x="274617" y="17557"/>
                  </a:lnTo>
                  <a:lnTo>
                    <a:pt x="271145" y="12050"/>
                  </a:lnTo>
                  <a:lnTo>
                    <a:pt x="267481" y="6198"/>
                  </a:lnTo>
                  <a:lnTo>
                    <a:pt x="263651" y="0"/>
                  </a:lnTo>
                  <a:lnTo>
                    <a:pt x="274772" y="150"/>
                  </a:lnTo>
                  <a:lnTo>
                    <a:pt x="286035" y="257"/>
                  </a:lnTo>
                  <a:lnTo>
                    <a:pt x="297441" y="321"/>
                  </a:lnTo>
                  <a:lnTo>
                    <a:pt x="308990" y="342"/>
                  </a:lnTo>
                  <a:lnTo>
                    <a:pt x="318377" y="321"/>
                  </a:lnTo>
                  <a:lnTo>
                    <a:pt x="328072" y="257"/>
                  </a:lnTo>
                  <a:lnTo>
                    <a:pt x="338101" y="150"/>
                  </a:lnTo>
                  <a:lnTo>
                    <a:pt x="348488" y="0"/>
                  </a:lnTo>
                  <a:lnTo>
                    <a:pt x="352391" y="7641"/>
                  </a:lnTo>
                  <a:lnTo>
                    <a:pt x="356663" y="15594"/>
                  </a:lnTo>
                  <a:lnTo>
                    <a:pt x="361293" y="23858"/>
                  </a:lnTo>
                  <a:lnTo>
                    <a:pt x="366267" y="32435"/>
                  </a:lnTo>
                  <a:lnTo>
                    <a:pt x="371129" y="40884"/>
                  </a:lnTo>
                  <a:lnTo>
                    <a:pt x="375443" y="48763"/>
                  </a:lnTo>
                  <a:lnTo>
                    <a:pt x="379233" y="56072"/>
                  </a:lnTo>
                  <a:lnTo>
                    <a:pt x="382524" y="62814"/>
                  </a:lnTo>
                  <a:lnTo>
                    <a:pt x="386264" y="56513"/>
                  </a:lnTo>
                  <a:lnTo>
                    <a:pt x="390636" y="49495"/>
                  </a:lnTo>
                  <a:lnTo>
                    <a:pt x="395650" y="41757"/>
                  </a:lnTo>
                  <a:lnTo>
                    <a:pt x="401319" y="33299"/>
                  </a:lnTo>
                  <a:lnTo>
                    <a:pt x="407056" y="24603"/>
                  </a:lnTo>
                  <a:lnTo>
                    <a:pt x="412448" y="16154"/>
                  </a:lnTo>
                  <a:lnTo>
                    <a:pt x="417482" y="7953"/>
                  </a:lnTo>
                  <a:lnTo>
                    <a:pt x="422148" y="0"/>
                  </a:lnTo>
                  <a:lnTo>
                    <a:pt x="431430" y="150"/>
                  </a:lnTo>
                  <a:lnTo>
                    <a:pt x="441166" y="257"/>
                  </a:lnTo>
                  <a:lnTo>
                    <a:pt x="451330" y="321"/>
                  </a:lnTo>
                  <a:lnTo>
                    <a:pt x="461899" y="342"/>
                  </a:lnTo>
                  <a:lnTo>
                    <a:pt x="469588" y="321"/>
                  </a:lnTo>
                  <a:lnTo>
                    <a:pt x="478742" y="257"/>
                  </a:lnTo>
                  <a:lnTo>
                    <a:pt x="489348" y="150"/>
                  </a:lnTo>
                  <a:lnTo>
                    <a:pt x="501395" y="0"/>
                  </a:lnTo>
                  <a:lnTo>
                    <a:pt x="494462" y="9789"/>
                  </a:lnTo>
                  <a:lnTo>
                    <a:pt x="486028" y="21426"/>
                  </a:lnTo>
                  <a:lnTo>
                    <a:pt x="476071" y="34913"/>
                  </a:lnTo>
                  <a:lnTo>
                    <a:pt x="464565" y="50253"/>
                  </a:lnTo>
                  <a:lnTo>
                    <a:pt x="452520" y="66460"/>
                  </a:lnTo>
                  <a:lnTo>
                    <a:pt x="440785" y="82561"/>
                  </a:lnTo>
                  <a:lnTo>
                    <a:pt x="429383" y="98554"/>
                  </a:lnTo>
                  <a:lnTo>
                    <a:pt x="418338" y="114439"/>
                  </a:lnTo>
                  <a:lnTo>
                    <a:pt x="429506" y="133144"/>
                  </a:lnTo>
                  <a:lnTo>
                    <a:pt x="442055" y="153638"/>
                  </a:lnTo>
                  <a:lnTo>
                    <a:pt x="455985" y="175922"/>
                  </a:lnTo>
                  <a:lnTo>
                    <a:pt x="471297" y="199999"/>
                  </a:lnTo>
                  <a:lnTo>
                    <a:pt x="485901" y="222440"/>
                  </a:lnTo>
                  <a:lnTo>
                    <a:pt x="498601" y="206159"/>
                  </a:lnTo>
                  <a:lnTo>
                    <a:pt x="525272" y="170878"/>
                  </a:lnTo>
                  <a:lnTo>
                    <a:pt x="550798" y="136293"/>
                  </a:lnTo>
                  <a:lnTo>
                    <a:pt x="569849" y="109613"/>
                  </a:lnTo>
                  <a:lnTo>
                    <a:pt x="549528" y="75374"/>
                  </a:lnTo>
                  <a:lnTo>
                    <a:pt x="516000" y="22720"/>
                  </a:lnTo>
                  <a:lnTo>
                    <a:pt x="512742" y="17557"/>
                  </a:lnTo>
                  <a:lnTo>
                    <a:pt x="509270" y="12050"/>
                  </a:lnTo>
                  <a:lnTo>
                    <a:pt x="505606" y="6198"/>
                  </a:lnTo>
                  <a:lnTo>
                    <a:pt x="501776" y="0"/>
                  </a:lnTo>
                  <a:lnTo>
                    <a:pt x="512897" y="150"/>
                  </a:lnTo>
                  <a:lnTo>
                    <a:pt x="524160" y="257"/>
                  </a:lnTo>
                  <a:lnTo>
                    <a:pt x="535566" y="321"/>
                  </a:lnTo>
                  <a:lnTo>
                    <a:pt x="547115" y="342"/>
                  </a:lnTo>
                  <a:lnTo>
                    <a:pt x="556502" y="321"/>
                  </a:lnTo>
                  <a:lnTo>
                    <a:pt x="566197" y="257"/>
                  </a:lnTo>
                  <a:lnTo>
                    <a:pt x="576226" y="150"/>
                  </a:lnTo>
                  <a:lnTo>
                    <a:pt x="586613" y="0"/>
                  </a:lnTo>
                  <a:lnTo>
                    <a:pt x="590516" y="7641"/>
                  </a:lnTo>
                  <a:lnTo>
                    <a:pt x="594788" y="15594"/>
                  </a:lnTo>
                  <a:lnTo>
                    <a:pt x="599418" y="23858"/>
                  </a:lnTo>
                  <a:lnTo>
                    <a:pt x="604392" y="32435"/>
                  </a:lnTo>
                  <a:lnTo>
                    <a:pt x="609254" y="40884"/>
                  </a:lnTo>
                  <a:lnTo>
                    <a:pt x="613568" y="48763"/>
                  </a:lnTo>
                  <a:lnTo>
                    <a:pt x="617358" y="56072"/>
                  </a:lnTo>
                  <a:lnTo>
                    <a:pt x="620649" y="62814"/>
                  </a:lnTo>
                  <a:lnTo>
                    <a:pt x="624389" y="56513"/>
                  </a:lnTo>
                  <a:lnTo>
                    <a:pt x="628761" y="49495"/>
                  </a:lnTo>
                  <a:lnTo>
                    <a:pt x="633775" y="41757"/>
                  </a:lnTo>
                  <a:lnTo>
                    <a:pt x="639444" y="33299"/>
                  </a:lnTo>
                  <a:lnTo>
                    <a:pt x="645181" y="24603"/>
                  </a:lnTo>
                  <a:lnTo>
                    <a:pt x="650573" y="16154"/>
                  </a:lnTo>
                  <a:lnTo>
                    <a:pt x="655607" y="7953"/>
                  </a:lnTo>
                  <a:lnTo>
                    <a:pt x="660273" y="0"/>
                  </a:lnTo>
                  <a:lnTo>
                    <a:pt x="669555" y="150"/>
                  </a:lnTo>
                  <a:lnTo>
                    <a:pt x="679291" y="257"/>
                  </a:lnTo>
                  <a:lnTo>
                    <a:pt x="689455" y="321"/>
                  </a:lnTo>
                  <a:lnTo>
                    <a:pt x="700024" y="342"/>
                  </a:lnTo>
                  <a:lnTo>
                    <a:pt x="707713" y="321"/>
                  </a:lnTo>
                  <a:lnTo>
                    <a:pt x="716867" y="257"/>
                  </a:lnTo>
                  <a:lnTo>
                    <a:pt x="727473" y="150"/>
                  </a:lnTo>
                  <a:lnTo>
                    <a:pt x="739520" y="0"/>
                  </a:lnTo>
                  <a:lnTo>
                    <a:pt x="732587" y="9789"/>
                  </a:lnTo>
                  <a:lnTo>
                    <a:pt x="724153" y="21426"/>
                  </a:lnTo>
                  <a:lnTo>
                    <a:pt x="714196" y="34913"/>
                  </a:lnTo>
                  <a:lnTo>
                    <a:pt x="702690" y="50253"/>
                  </a:lnTo>
                  <a:lnTo>
                    <a:pt x="690645" y="66460"/>
                  </a:lnTo>
                  <a:lnTo>
                    <a:pt x="678910" y="82561"/>
                  </a:lnTo>
                  <a:lnTo>
                    <a:pt x="667508" y="98554"/>
                  </a:lnTo>
                  <a:lnTo>
                    <a:pt x="656463" y="114439"/>
                  </a:lnTo>
                  <a:lnTo>
                    <a:pt x="667631" y="133144"/>
                  </a:lnTo>
                  <a:lnTo>
                    <a:pt x="680180" y="153638"/>
                  </a:lnTo>
                  <a:lnTo>
                    <a:pt x="694110" y="175922"/>
                  </a:lnTo>
                  <a:lnTo>
                    <a:pt x="709422" y="199999"/>
                  </a:lnTo>
                  <a:lnTo>
                    <a:pt x="724026" y="222440"/>
                  </a:lnTo>
                  <a:lnTo>
                    <a:pt x="736726" y="206159"/>
                  </a:lnTo>
                  <a:lnTo>
                    <a:pt x="763397" y="170878"/>
                  </a:lnTo>
                  <a:lnTo>
                    <a:pt x="788924" y="136293"/>
                  </a:lnTo>
                  <a:lnTo>
                    <a:pt x="807974" y="109613"/>
                  </a:lnTo>
                  <a:lnTo>
                    <a:pt x="787653" y="75374"/>
                  </a:lnTo>
                  <a:lnTo>
                    <a:pt x="754126" y="22720"/>
                  </a:lnTo>
                  <a:lnTo>
                    <a:pt x="750867" y="17557"/>
                  </a:lnTo>
                  <a:lnTo>
                    <a:pt x="747395" y="12050"/>
                  </a:lnTo>
                  <a:lnTo>
                    <a:pt x="743731" y="6198"/>
                  </a:lnTo>
                  <a:lnTo>
                    <a:pt x="739901" y="0"/>
                  </a:lnTo>
                  <a:lnTo>
                    <a:pt x="751022" y="150"/>
                  </a:lnTo>
                  <a:lnTo>
                    <a:pt x="762285" y="257"/>
                  </a:lnTo>
                  <a:lnTo>
                    <a:pt x="773691" y="321"/>
                  </a:lnTo>
                  <a:lnTo>
                    <a:pt x="785241" y="342"/>
                  </a:lnTo>
                  <a:lnTo>
                    <a:pt x="794627" y="321"/>
                  </a:lnTo>
                  <a:lnTo>
                    <a:pt x="804322" y="257"/>
                  </a:lnTo>
                  <a:lnTo>
                    <a:pt x="814351" y="150"/>
                  </a:lnTo>
                  <a:lnTo>
                    <a:pt x="824737" y="0"/>
                  </a:lnTo>
                  <a:lnTo>
                    <a:pt x="828641" y="7641"/>
                  </a:lnTo>
                  <a:lnTo>
                    <a:pt x="832913" y="15594"/>
                  </a:lnTo>
                  <a:lnTo>
                    <a:pt x="837543" y="23858"/>
                  </a:lnTo>
                  <a:lnTo>
                    <a:pt x="842518" y="32435"/>
                  </a:lnTo>
                  <a:lnTo>
                    <a:pt x="847379" y="40884"/>
                  </a:lnTo>
                  <a:lnTo>
                    <a:pt x="851693" y="48763"/>
                  </a:lnTo>
                  <a:lnTo>
                    <a:pt x="855483" y="56072"/>
                  </a:lnTo>
                  <a:lnTo>
                    <a:pt x="858774" y="62814"/>
                  </a:lnTo>
                  <a:lnTo>
                    <a:pt x="862514" y="56513"/>
                  </a:lnTo>
                  <a:lnTo>
                    <a:pt x="866886" y="49495"/>
                  </a:lnTo>
                  <a:lnTo>
                    <a:pt x="871900" y="41757"/>
                  </a:lnTo>
                  <a:lnTo>
                    <a:pt x="877570" y="33299"/>
                  </a:lnTo>
                  <a:lnTo>
                    <a:pt x="883306" y="24603"/>
                  </a:lnTo>
                  <a:lnTo>
                    <a:pt x="888698" y="16154"/>
                  </a:lnTo>
                  <a:lnTo>
                    <a:pt x="893732" y="7953"/>
                  </a:lnTo>
                  <a:lnTo>
                    <a:pt x="898398" y="0"/>
                  </a:lnTo>
                  <a:lnTo>
                    <a:pt x="907680" y="150"/>
                  </a:lnTo>
                  <a:lnTo>
                    <a:pt x="917416" y="257"/>
                  </a:lnTo>
                  <a:lnTo>
                    <a:pt x="927580" y="321"/>
                  </a:lnTo>
                  <a:lnTo>
                    <a:pt x="938149" y="342"/>
                  </a:lnTo>
                  <a:lnTo>
                    <a:pt x="945838" y="321"/>
                  </a:lnTo>
                  <a:lnTo>
                    <a:pt x="954992" y="257"/>
                  </a:lnTo>
                  <a:lnTo>
                    <a:pt x="965598" y="150"/>
                  </a:lnTo>
                  <a:lnTo>
                    <a:pt x="977646" y="0"/>
                  </a:lnTo>
                  <a:lnTo>
                    <a:pt x="970712" y="9789"/>
                  </a:lnTo>
                  <a:lnTo>
                    <a:pt x="962278" y="21426"/>
                  </a:lnTo>
                  <a:lnTo>
                    <a:pt x="952321" y="34913"/>
                  </a:lnTo>
                  <a:lnTo>
                    <a:pt x="940816" y="50253"/>
                  </a:lnTo>
                  <a:lnTo>
                    <a:pt x="928770" y="66460"/>
                  </a:lnTo>
                  <a:lnTo>
                    <a:pt x="917035" y="82561"/>
                  </a:lnTo>
                  <a:lnTo>
                    <a:pt x="905633" y="98554"/>
                  </a:lnTo>
                  <a:lnTo>
                    <a:pt x="894587" y="114439"/>
                  </a:lnTo>
                  <a:lnTo>
                    <a:pt x="909754" y="139778"/>
                  </a:lnTo>
                  <a:lnTo>
                    <a:pt x="927433" y="168301"/>
                  </a:lnTo>
                  <a:lnTo>
                    <a:pt x="947612" y="200009"/>
                  </a:lnTo>
                  <a:lnTo>
                    <a:pt x="970279" y="234899"/>
                  </a:lnTo>
                  <a:lnTo>
                    <a:pt x="957516" y="234747"/>
                  </a:lnTo>
                  <a:lnTo>
                    <a:pt x="946467" y="234635"/>
                  </a:lnTo>
                  <a:lnTo>
                    <a:pt x="937132" y="234567"/>
                  </a:lnTo>
                  <a:lnTo>
                    <a:pt x="929512" y="234543"/>
                  </a:lnTo>
                  <a:lnTo>
                    <a:pt x="918202" y="234567"/>
                  </a:lnTo>
                  <a:lnTo>
                    <a:pt x="906938" y="234635"/>
                  </a:lnTo>
                  <a:lnTo>
                    <a:pt x="895723" y="234747"/>
                  </a:lnTo>
                  <a:lnTo>
                    <a:pt x="884554" y="234899"/>
                  </a:lnTo>
                  <a:lnTo>
                    <a:pt x="880885" y="227555"/>
                  </a:lnTo>
                  <a:lnTo>
                    <a:pt x="876538" y="219298"/>
                  </a:lnTo>
                  <a:lnTo>
                    <a:pt x="871499" y="210130"/>
                  </a:lnTo>
                  <a:lnTo>
                    <a:pt x="865758" y="200050"/>
                  </a:lnTo>
                  <a:lnTo>
                    <a:pt x="859875" y="189717"/>
                  </a:lnTo>
                  <a:lnTo>
                    <a:pt x="854408" y="179806"/>
                  </a:lnTo>
                  <a:lnTo>
                    <a:pt x="849346" y="170314"/>
                  </a:lnTo>
                  <a:lnTo>
                    <a:pt x="844676" y="161239"/>
                  </a:lnTo>
                  <a:lnTo>
                    <a:pt x="840795" y="167878"/>
                  </a:lnTo>
                  <a:lnTo>
                    <a:pt x="835818" y="175741"/>
                  </a:lnTo>
                  <a:lnTo>
                    <a:pt x="829746" y="184829"/>
                  </a:lnTo>
                  <a:lnTo>
                    <a:pt x="822578" y="195148"/>
                  </a:lnTo>
                  <a:lnTo>
                    <a:pt x="815175" y="205825"/>
                  </a:lnTo>
                  <a:lnTo>
                    <a:pt x="808212" y="216009"/>
                  </a:lnTo>
                  <a:lnTo>
                    <a:pt x="801701" y="225700"/>
                  </a:lnTo>
                  <a:lnTo>
                    <a:pt x="795654" y="234899"/>
                  </a:lnTo>
                  <a:lnTo>
                    <a:pt x="783728" y="234747"/>
                  </a:lnTo>
                  <a:lnTo>
                    <a:pt x="773112" y="234635"/>
                  </a:lnTo>
                  <a:lnTo>
                    <a:pt x="763829" y="234567"/>
                  </a:lnTo>
                  <a:lnTo>
                    <a:pt x="755903" y="234543"/>
                  </a:lnTo>
                  <a:lnTo>
                    <a:pt x="732027" y="234746"/>
                  </a:lnTo>
                  <a:lnTo>
                    <a:pt x="732154" y="234899"/>
                  </a:lnTo>
                  <a:lnTo>
                    <a:pt x="723391" y="234823"/>
                  </a:lnTo>
                  <a:lnTo>
                    <a:pt x="714375" y="234899"/>
                  </a:lnTo>
                  <a:lnTo>
                    <a:pt x="714501" y="234746"/>
                  </a:lnTo>
                  <a:lnTo>
                    <a:pt x="691388" y="234543"/>
                  </a:lnTo>
                  <a:lnTo>
                    <a:pt x="680077" y="234567"/>
                  </a:lnTo>
                  <a:lnTo>
                    <a:pt x="668813" y="234635"/>
                  </a:lnTo>
                  <a:lnTo>
                    <a:pt x="657598" y="234747"/>
                  </a:lnTo>
                  <a:lnTo>
                    <a:pt x="646429" y="234899"/>
                  </a:lnTo>
                  <a:lnTo>
                    <a:pt x="642760" y="227555"/>
                  </a:lnTo>
                  <a:lnTo>
                    <a:pt x="638413" y="219298"/>
                  </a:lnTo>
                  <a:lnTo>
                    <a:pt x="633374" y="210130"/>
                  </a:lnTo>
                  <a:lnTo>
                    <a:pt x="627633" y="200050"/>
                  </a:lnTo>
                  <a:lnTo>
                    <a:pt x="621750" y="189717"/>
                  </a:lnTo>
                  <a:lnTo>
                    <a:pt x="616283" y="179806"/>
                  </a:lnTo>
                  <a:lnTo>
                    <a:pt x="611221" y="170314"/>
                  </a:lnTo>
                  <a:lnTo>
                    <a:pt x="606551" y="161239"/>
                  </a:lnTo>
                  <a:lnTo>
                    <a:pt x="602670" y="167878"/>
                  </a:lnTo>
                  <a:lnTo>
                    <a:pt x="597693" y="175741"/>
                  </a:lnTo>
                  <a:lnTo>
                    <a:pt x="591621" y="184829"/>
                  </a:lnTo>
                  <a:lnTo>
                    <a:pt x="584453" y="195148"/>
                  </a:lnTo>
                  <a:lnTo>
                    <a:pt x="577050" y="205825"/>
                  </a:lnTo>
                  <a:lnTo>
                    <a:pt x="570087" y="216009"/>
                  </a:lnTo>
                  <a:lnTo>
                    <a:pt x="563576" y="225700"/>
                  </a:lnTo>
                  <a:lnTo>
                    <a:pt x="557529" y="234899"/>
                  </a:lnTo>
                  <a:lnTo>
                    <a:pt x="545603" y="234747"/>
                  </a:lnTo>
                  <a:lnTo>
                    <a:pt x="534987" y="234635"/>
                  </a:lnTo>
                  <a:lnTo>
                    <a:pt x="525704" y="234567"/>
                  </a:lnTo>
                  <a:lnTo>
                    <a:pt x="517778" y="234543"/>
                  </a:lnTo>
                  <a:lnTo>
                    <a:pt x="493902" y="234746"/>
                  </a:lnTo>
                  <a:lnTo>
                    <a:pt x="494029" y="234899"/>
                  </a:lnTo>
                  <a:lnTo>
                    <a:pt x="485266" y="234823"/>
                  </a:lnTo>
                  <a:lnTo>
                    <a:pt x="476250" y="234899"/>
                  </a:lnTo>
                  <a:lnTo>
                    <a:pt x="476376" y="234746"/>
                  </a:lnTo>
                  <a:lnTo>
                    <a:pt x="453263" y="234543"/>
                  </a:lnTo>
                  <a:lnTo>
                    <a:pt x="441952" y="234567"/>
                  </a:lnTo>
                  <a:lnTo>
                    <a:pt x="430688" y="234635"/>
                  </a:lnTo>
                  <a:lnTo>
                    <a:pt x="419473" y="234747"/>
                  </a:lnTo>
                  <a:lnTo>
                    <a:pt x="408304" y="234899"/>
                  </a:lnTo>
                  <a:lnTo>
                    <a:pt x="404635" y="227555"/>
                  </a:lnTo>
                  <a:lnTo>
                    <a:pt x="400288" y="219298"/>
                  </a:lnTo>
                  <a:lnTo>
                    <a:pt x="395249" y="210130"/>
                  </a:lnTo>
                  <a:lnTo>
                    <a:pt x="389508" y="200050"/>
                  </a:lnTo>
                  <a:lnTo>
                    <a:pt x="383625" y="189717"/>
                  </a:lnTo>
                  <a:lnTo>
                    <a:pt x="378158" y="179806"/>
                  </a:lnTo>
                  <a:lnTo>
                    <a:pt x="373096" y="170314"/>
                  </a:lnTo>
                  <a:lnTo>
                    <a:pt x="368426" y="161239"/>
                  </a:lnTo>
                  <a:lnTo>
                    <a:pt x="364545" y="167878"/>
                  </a:lnTo>
                  <a:lnTo>
                    <a:pt x="359568" y="175741"/>
                  </a:lnTo>
                  <a:lnTo>
                    <a:pt x="353496" y="184829"/>
                  </a:lnTo>
                  <a:lnTo>
                    <a:pt x="346328" y="195148"/>
                  </a:lnTo>
                  <a:lnTo>
                    <a:pt x="338925" y="205825"/>
                  </a:lnTo>
                  <a:lnTo>
                    <a:pt x="331962" y="216009"/>
                  </a:lnTo>
                  <a:lnTo>
                    <a:pt x="325451" y="225700"/>
                  </a:lnTo>
                  <a:lnTo>
                    <a:pt x="319404" y="234899"/>
                  </a:lnTo>
                  <a:lnTo>
                    <a:pt x="307478" y="234747"/>
                  </a:lnTo>
                  <a:lnTo>
                    <a:pt x="296862" y="234635"/>
                  </a:lnTo>
                  <a:lnTo>
                    <a:pt x="287579" y="234567"/>
                  </a:lnTo>
                  <a:lnTo>
                    <a:pt x="279653" y="234543"/>
                  </a:lnTo>
                  <a:lnTo>
                    <a:pt x="255777" y="234746"/>
                  </a:lnTo>
                  <a:lnTo>
                    <a:pt x="255904" y="234899"/>
                  </a:lnTo>
                  <a:lnTo>
                    <a:pt x="247141" y="234823"/>
                  </a:lnTo>
                  <a:lnTo>
                    <a:pt x="238125" y="234899"/>
                  </a:lnTo>
                  <a:lnTo>
                    <a:pt x="238251" y="234746"/>
                  </a:lnTo>
                  <a:lnTo>
                    <a:pt x="215137" y="234543"/>
                  </a:lnTo>
                  <a:lnTo>
                    <a:pt x="203827" y="234567"/>
                  </a:lnTo>
                  <a:lnTo>
                    <a:pt x="192563" y="234635"/>
                  </a:lnTo>
                  <a:lnTo>
                    <a:pt x="181348" y="234747"/>
                  </a:lnTo>
                  <a:lnTo>
                    <a:pt x="170179" y="234899"/>
                  </a:lnTo>
                  <a:lnTo>
                    <a:pt x="166510" y="227555"/>
                  </a:lnTo>
                  <a:lnTo>
                    <a:pt x="162163" y="219298"/>
                  </a:lnTo>
                  <a:lnTo>
                    <a:pt x="157124" y="210130"/>
                  </a:lnTo>
                  <a:lnTo>
                    <a:pt x="151383" y="200050"/>
                  </a:lnTo>
                  <a:lnTo>
                    <a:pt x="145500" y="189717"/>
                  </a:lnTo>
                  <a:lnTo>
                    <a:pt x="140033" y="179806"/>
                  </a:lnTo>
                  <a:lnTo>
                    <a:pt x="134971" y="170314"/>
                  </a:lnTo>
                  <a:lnTo>
                    <a:pt x="130301" y="161239"/>
                  </a:lnTo>
                  <a:lnTo>
                    <a:pt x="126420" y="167878"/>
                  </a:lnTo>
                  <a:lnTo>
                    <a:pt x="121443" y="175741"/>
                  </a:lnTo>
                  <a:lnTo>
                    <a:pt x="115371" y="184829"/>
                  </a:lnTo>
                  <a:lnTo>
                    <a:pt x="108203" y="195148"/>
                  </a:lnTo>
                  <a:lnTo>
                    <a:pt x="100800" y="205825"/>
                  </a:lnTo>
                  <a:lnTo>
                    <a:pt x="93837" y="216009"/>
                  </a:lnTo>
                  <a:lnTo>
                    <a:pt x="87326" y="225700"/>
                  </a:lnTo>
                  <a:lnTo>
                    <a:pt x="81279" y="234899"/>
                  </a:lnTo>
                  <a:lnTo>
                    <a:pt x="69353" y="234747"/>
                  </a:lnTo>
                  <a:lnTo>
                    <a:pt x="58737" y="234635"/>
                  </a:lnTo>
                  <a:lnTo>
                    <a:pt x="49454" y="234567"/>
                  </a:lnTo>
                  <a:lnTo>
                    <a:pt x="41528" y="234543"/>
                  </a:lnTo>
                  <a:lnTo>
                    <a:pt x="32861" y="234567"/>
                  </a:lnTo>
                  <a:lnTo>
                    <a:pt x="23050" y="234635"/>
                  </a:lnTo>
                  <a:lnTo>
                    <a:pt x="12096" y="234747"/>
                  </a:lnTo>
                  <a:lnTo>
                    <a:pt x="0" y="234899"/>
                  </a:lnTo>
                  <a:lnTo>
                    <a:pt x="10624" y="221345"/>
                  </a:lnTo>
                  <a:lnTo>
                    <a:pt x="35111" y="189332"/>
                  </a:lnTo>
                  <a:lnTo>
                    <a:pt x="62595" y="152597"/>
                  </a:lnTo>
                  <a:lnTo>
                    <a:pt x="93599" y="109613"/>
                  </a:lnTo>
                  <a:lnTo>
                    <a:pt x="73278" y="75374"/>
                  </a:lnTo>
                  <a:lnTo>
                    <a:pt x="39750" y="22720"/>
                  </a:lnTo>
                  <a:lnTo>
                    <a:pt x="36492" y="17557"/>
                  </a:lnTo>
                  <a:lnTo>
                    <a:pt x="33020" y="12050"/>
                  </a:lnTo>
                  <a:lnTo>
                    <a:pt x="29356" y="6198"/>
                  </a:lnTo>
                  <a:lnTo>
                    <a:pt x="25526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2" name="object 72"/>
          <p:cNvGrpSpPr/>
          <p:nvPr/>
        </p:nvGrpSpPr>
        <p:grpSpPr>
          <a:xfrm>
            <a:off x="7439025" y="4486275"/>
            <a:ext cx="2228850" cy="2114550"/>
            <a:chOff x="7439025" y="4486275"/>
            <a:chExt cx="2228850" cy="2114550"/>
          </a:xfrm>
        </p:grpSpPr>
        <p:sp>
          <p:nvSpPr>
            <p:cNvPr id="73" name="object 73"/>
            <p:cNvSpPr/>
            <p:nvPr/>
          </p:nvSpPr>
          <p:spPr>
            <a:xfrm>
              <a:off x="7467600" y="451485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487"/>
                  </a:lnTo>
                  <a:lnTo>
                    <a:pt x="3130" y="1761017"/>
                  </a:lnTo>
                  <a:lnTo>
                    <a:pt x="12250" y="1805646"/>
                  </a:lnTo>
                  <a:lnTo>
                    <a:pt x="26949" y="1847963"/>
                  </a:lnTo>
                  <a:lnTo>
                    <a:pt x="46820" y="1887560"/>
                  </a:lnTo>
                  <a:lnTo>
                    <a:pt x="71454" y="1924029"/>
                  </a:lnTo>
                  <a:lnTo>
                    <a:pt x="100441" y="1956962"/>
                  </a:lnTo>
                  <a:lnTo>
                    <a:pt x="133373" y="1985948"/>
                  </a:lnTo>
                  <a:lnTo>
                    <a:pt x="169841" y="2010581"/>
                  </a:lnTo>
                  <a:lnTo>
                    <a:pt x="209436" y="2030451"/>
                  </a:lnTo>
                  <a:lnTo>
                    <a:pt x="251751" y="2045150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50"/>
                  </a:lnTo>
                  <a:lnTo>
                    <a:pt x="1962263" y="2030451"/>
                  </a:lnTo>
                  <a:lnTo>
                    <a:pt x="2001858" y="2010581"/>
                  </a:lnTo>
                  <a:lnTo>
                    <a:pt x="2038326" y="1985948"/>
                  </a:lnTo>
                  <a:lnTo>
                    <a:pt x="2071258" y="1956962"/>
                  </a:lnTo>
                  <a:lnTo>
                    <a:pt x="2100245" y="1924029"/>
                  </a:lnTo>
                  <a:lnTo>
                    <a:pt x="2124879" y="1887560"/>
                  </a:lnTo>
                  <a:lnTo>
                    <a:pt x="2144750" y="1847963"/>
                  </a:lnTo>
                  <a:lnTo>
                    <a:pt x="2159449" y="1805646"/>
                  </a:lnTo>
                  <a:lnTo>
                    <a:pt x="2168569" y="1761017"/>
                  </a:lnTo>
                  <a:lnTo>
                    <a:pt x="2171700" y="1714487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7467600" y="451485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487"/>
                  </a:lnTo>
                  <a:lnTo>
                    <a:pt x="2168569" y="1761017"/>
                  </a:lnTo>
                  <a:lnTo>
                    <a:pt x="2159449" y="1805646"/>
                  </a:lnTo>
                  <a:lnTo>
                    <a:pt x="2144750" y="1847963"/>
                  </a:lnTo>
                  <a:lnTo>
                    <a:pt x="2124879" y="1887560"/>
                  </a:lnTo>
                  <a:lnTo>
                    <a:pt x="2100245" y="1924029"/>
                  </a:lnTo>
                  <a:lnTo>
                    <a:pt x="2071258" y="1956962"/>
                  </a:lnTo>
                  <a:lnTo>
                    <a:pt x="2038326" y="1985948"/>
                  </a:lnTo>
                  <a:lnTo>
                    <a:pt x="2001858" y="2010581"/>
                  </a:lnTo>
                  <a:lnTo>
                    <a:pt x="1962263" y="2030451"/>
                  </a:lnTo>
                  <a:lnTo>
                    <a:pt x="1919948" y="2045150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50"/>
                  </a:lnTo>
                  <a:lnTo>
                    <a:pt x="209436" y="2030451"/>
                  </a:lnTo>
                  <a:lnTo>
                    <a:pt x="169841" y="2010581"/>
                  </a:lnTo>
                  <a:lnTo>
                    <a:pt x="133373" y="1985948"/>
                  </a:lnTo>
                  <a:lnTo>
                    <a:pt x="100441" y="1956962"/>
                  </a:lnTo>
                  <a:lnTo>
                    <a:pt x="71454" y="1924029"/>
                  </a:lnTo>
                  <a:lnTo>
                    <a:pt x="46820" y="1887560"/>
                  </a:lnTo>
                  <a:lnTo>
                    <a:pt x="26949" y="1847963"/>
                  </a:lnTo>
                  <a:lnTo>
                    <a:pt x="12250" y="1805646"/>
                  </a:lnTo>
                  <a:lnTo>
                    <a:pt x="3130" y="1761017"/>
                  </a:lnTo>
                  <a:lnTo>
                    <a:pt x="0" y="1714487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7658100" y="4733925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1569974" y="0"/>
                  </a:moveTo>
                  <a:lnTo>
                    <a:pt x="230250" y="0"/>
                  </a:lnTo>
                  <a:lnTo>
                    <a:pt x="183821" y="4679"/>
                  </a:lnTo>
                  <a:lnTo>
                    <a:pt x="140589" y="18099"/>
                  </a:lnTo>
                  <a:lnTo>
                    <a:pt x="101475" y="39333"/>
                  </a:lnTo>
                  <a:lnTo>
                    <a:pt x="67405" y="67452"/>
                  </a:lnTo>
                  <a:lnTo>
                    <a:pt x="39299" y="101531"/>
                  </a:lnTo>
                  <a:lnTo>
                    <a:pt x="18081" y="140642"/>
                  </a:lnTo>
                  <a:lnTo>
                    <a:pt x="4674" y="183858"/>
                  </a:lnTo>
                  <a:lnTo>
                    <a:pt x="0" y="230250"/>
                  </a:lnTo>
                  <a:lnTo>
                    <a:pt x="0" y="1150937"/>
                  </a:lnTo>
                  <a:lnTo>
                    <a:pt x="4674" y="1197327"/>
                  </a:lnTo>
                  <a:lnTo>
                    <a:pt x="18081" y="1240536"/>
                  </a:lnTo>
                  <a:lnTo>
                    <a:pt x="39299" y="1279636"/>
                  </a:lnTo>
                  <a:lnTo>
                    <a:pt x="67405" y="1313703"/>
                  </a:lnTo>
                  <a:lnTo>
                    <a:pt x="101475" y="1341812"/>
                  </a:lnTo>
                  <a:lnTo>
                    <a:pt x="140589" y="1363035"/>
                  </a:lnTo>
                  <a:lnTo>
                    <a:pt x="183821" y="1376448"/>
                  </a:lnTo>
                  <a:lnTo>
                    <a:pt x="230250" y="1381125"/>
                  </a:lnTo>
                  <a:lnTo>
                    <a:pt x="1569974" y="1381125"/>
                  </a:lnTo>
                  <a:lnTo>
                    <a:pt x="1616403" y="1376448"/>
                  </a:lnTo>
                  <a:lnTo>
                    <a:pt x="1659635" y="1363035"/>
                  </a:lnTo>
                  <a:lnTo>
                    <a:pt x="1698749" y="1341812"/>
                  </a:lnTo>
                  <a:lnTo>
                    <a:pt x="1732819" y="1313703"/>
                  </a:lnTo>
                  <a:lnTo>
                    <a:pt x="1760925" y="1279636"/>
                  </a:lnTo>
                  <a:lnTo>
                    <a:pt x="1782143" y="1240536"/>
                  </a:lnTo>
                  <a:lnTo>
                    <a:pt x="1795550" y="1197327"/>
                  </a:lnTo>
                  <a:lnTo>
                    <a:pt x="1800225" y="1150937"/>
                  </a:lnTo>
                  <a:lnTo>
                    <a:pt x="1800225" y="230250"/>
                  </a:lnTo>
                  <a:lnTo>
                    <a:pt x="1795550" y="183858"/>
                  </a:lnTo>
                  <a:lnTo>
                    <a:pt x="1782143" y="140642"/>
                  </a:lnTo>
                  <a:lnTo>
                    <a:pt x="1760925" y="101531"/>
                  </a:lnTo>
                  <a:lnTo>
                    <a:pt x="1732819" y="67452"/>
                  </a:lnTo>
                  <a:lnTo>
                    <a:pt x="1698749" y="39333"/>
                  </a:lnTo>
                  <a:lnTo>
                    <a:pt x="1659635" y="18099"/>
                  </a:lnTo>
                  <a:lnTo>
                    <a:pt x="1616403" y="4679"/>
                  </a:lnTo>
                  <a:lnTo>
                    <a:pt x="156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7658100" y="4733925"/>
              <a:ext cx="1800225" cy="1381125"/>
            </a:xfrm>
            <a:custGeom>
              <a:avLst/>
              <a:gdLst/>
              <a:ahLst/>
              <a:cxnLst/>
              <a:rect l="l" t="t" r="r" b="b"/>
              <a:pathLst>
                <a:path w="1800225" h="1381125">
                  <a:moveTo>
                    <a:pt x="0" y="230250"/>
                  </a:moveTo>
                  <a:lnTo>
                    <a:pt x="4674" y="183858"/>
                  </a:lnTo>
                  <a:lnTo>
                    <a:pt x="18081" y="140642"/>
                  </a:lnTo>
                  <a:lnTo>
                    <a:pt x="39299" y="101531"/>
                  </a:lnTo>
                  <a:lnTo>
                    <a:pt x="67405" y="67452"/>
                  </a:lnTo>
                  <a:lnTo>
                    <a:pt x="101475" y="39333"/>
                  </a:lnTo>
                  <a:lnTo>
                    <a:pt x="140589" y="18099"/>
                  </a:lnTo>
                  <a:lnTo>
                    <a:pt x="183821" y="4679"/>
                  </a:lnTo>
                  <a:lnTo>
                    <a:pt x="230250" y="0"/>
                  </a:lnTo>
                  <a:lnTo>
                    <a:pt x="1569974" y="0"/>
                  </a:lnTo>
                  <a:lnTo>
                    <a:pt x="1616403" y="4679"/>
                  </a:lnTo>
                  <a:lnTo>
                    <a:pt x="1659635" y="18099"/>
                  </a:lnTo>
                  <a:lnTo>
                    <a:pt x="1698749" y="39333"/>
                  </a:lnTo>
                  <a:lnTo>
                    <a:pt x="1732819" y="67452"/>
                  </a:lnTo>
                  <a:lnTo>
                    <a:pt x="1760925" y="101531"/>
                  </a:lnTo>
                  <a:lnTo>
                    <a:pt x="1782143" y="140642"/>
                  </a:lnTo>
                  <a:lnTo>
                    <a:pt x="1795550" y="183858"/>
                  </a:lnTo>
                  <a:lnTo>
                    <a:pt x="1800225" y="230250"/>
                  </a:lnTo>
                  <a:lnTo>
                    <a:pt x="1800225" y="1150937"/>
                  </a:lnTo>
                  <a:lnTo>
                    <a:pt x="1795550" y="1197327"/>
                  </a:lnTo>
                  <a:lnTo>
                    <a:pt x="1782143" y="1240536"/>
                  </a:lnTo>
                  <a:lnTo>
                    <a:pt x="1760925" y="1279636"/>
                  </a:lnTo>
                  <a:lnTo>
                    <a:pt x="1732819" y="1313703"/>
                  </a:lnTo>
                  <a:lnTo>
                    <a:pt x="1698749" y="1341812"/>
                  </a:lnTo>
                  <a:lnTo>
                    <a:pt x="1659635" y="1363035"/>
                  </a:lnTo>
                  <a:lnTo>
                    <a:pt x="1616403" y="1376448"/>
                  </a:lnTo>
                  <a:lnTo>
                    <a:pt x="1569974" y="1381125"/>
                  </a:lnTo>
                  <a:lnTo>
                    <a:pt x="230250" y="1381125"/>
                  </a:lnTo>
                  <a:lnTo>
                    <a:pt x="183821" y="1376448"/>
                  </a:lnTo>
                  <a:lnTo>
                    <a:pt x="140589" y="1363035"/>
                  </a:lnTo>
                  <a:lnTo>
                    <a:pt x="101475" y="1341812"/>
                  </a:lnTo>
                  <a:lnTo>
                    <a:pt x="67405" y="1313703"/>
                  </a:lnTo>
                  <a:lnTo>
                    <a:pt x="39299" y="1279636"/>
                  </a:lnTo>
                  <a:lnTo>
                    <a:pt x="18081" y="1240536"/>
                  </a:lnTo>
                  <a:lnTo>
                    <a:pt x="4674" y="1197327"/>
                  </a:lnTo>
                  <a:lnTo>
                    <a:pt x="0" y="1150937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8112379" y="623282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881" y="257"/>
                  </a:lnTo>
                  <a:lnTo>
                    <a:pt x="898271" y="0"/>
                  </a:lnTo>
                  <a:lnTo>
                    <a:pt x="888619" y="16154"/>
                  </a:lnTo>
                  <a:lnTo>
                    <a:pt x="866870" y="49499"/>
                  </a:lnTo>
                  <a:lnTo>
                    <a:pt x="858774" y="62814"/>
                  </a:lnTo>
                  <a:lnTo>
                    <a:pt x="851646" y="48763"/>
                  </a:lnTo>
                  <a:lnTo>
                    <a:pt x="832897" y="15594"/>
                  </a:lnTo>
                  <a:lnTo>
                    <a:pt x="824611" y="0"/>
                  </a:lnTo>
                  <a:lnTo>
                    <a:pt x="804306" y="257"/>
                  </a:lnTo>
                  <a:lnTo>
                    <a:pt x="739775" y="0"/>
                  </a:lnTo>
                  <a:lnTo>
                    <a:pt x="784486" y="70264"/>
                  </a:lnTo>
                  <a:lnTo>
                    <a:pt x="807974" y="109613"/>
                  </a:lnTo>
                  <a:lnTo>
                    <a:pt x="788908" y="136293"/>
                  </a:lnTo>
                  <a:lnTo>
                    <a:pt x="763270" y="170878"/>
                  </a:lnTo>
                  <a:lnTo>
                    <a:pt x="724026" y="222440"/>
                  </a:lnTo>
                  <a:lnTo>
                    <a:pt x="694037" y="175927"/>
                  </a:lnTo>
                  <a:lnTo>
                    <a:pt x="667506" y="133146"/>
                  </a:lnTo>
                  <a:lnTo>
                    <a:pt x="656336" y="114439"/>
                  </a:lnTo>
                  <a:lnTo>
                    <a:pt x="678894" y="82561"/>
                  </a:lnTo>
                  <a:lnTo>
                    <a:pt x="724106" y="21426"/>
                  </a:lnTo>
                  <a:lnTo>
                    <a:pt x="739521" y="0"/>
                  </a:lnTo>
                  <a:lnTo>
                    <a:pt x="716756" y="257"/>
                  </a:lnTo>
                  <a:lnTo>
                    <a:pt x="660146" y="0"/>
                  </a:lnTo>
                  <a:lnTo>
                    <a:pt x="650494" y="16154"/>
                  </a:lnTo>
                  <a:lnTo>
                    <a:pt x="628745" y="49499"/>
                  </a:lnTo>
                  <a:lnTo>
                    <a:pt x="620649" y="62814"/>
                  </a:lnTo>
                  <a:lnTo>
                    <a:pt x="613521" y="48763"/>
                  </a:lnTo>
                  <a:lnTo>
                    <a:pt x="594772" y="15594"/>
                  </a:lnTo>
                  <a:lnTo>
                    <a:pt x="586486" y="0"/>
                  </a:lnTo>
                  <a:lnTo>
                    <a:pt x="566181" y="257"/>
                  </a:lnTo>
                  <a:lnTo>
                    <a:pt x="501650" y="0"/>
                  </a:lnTo>
                  <a:lnTo>
                    <a:pt x="546361" y="70264"/>
                  </a:lnTo>
                  <a:lnTo>
                    <a:pt x="569849" y="109613"/>
                  </a:lnTo>
                  <a:lnTo>
                    <a:pt x="550783" y="136293"/>
                  </a:lnTo>
                  <a:lnTo>
                    <a:pt x="525145" y="170878"/>
                  </a:lnTo>
                  <a:lnTo>
                    <a:pt x="485901" y="222440"/>
                  </a:lnTo>
                  <a:lnTo>
                    <a:pt x="455912" y="175927"/>
                  </a:lnTo>
                  <a:lnTo>
                    <a:pt x="429381" y="133146"/>
                  </a:lnTo>
                  <a:lnTo>
                    <a:pt x="418211" y="114439"/>
                  </a:lnTo>
                  <a:lnTo>
                    <a:pt x="440769" y="82561"/>
                  </a:lnTo>
                  <a:lnTo>
                    <a:pt x="485981" y="21426"/>
                  </a:lnTo>
                  <a:lnTo>
                    <a:pt x="501396" y="0"/>
                  </a:lnTo>
                  <a:lnTo>
                    <a:pt x="478631" y="257"/>
                  </a:lnTo>
                  <a:lnTo>
                    <a:pt x="422021" y="0"/>
                  </a:lnTo>
                  <a:lnTo>
                    <a:pt x="412369" y="16154"/>
                  </a:lnTo>
                  <a:lnTo>
                    <a:pt x="390620" y="49499"/>
                  </a:lnTo>
                  <a:lnTo>
                    <a:pt x="382524" y="62814"/>
                  </a:lnTo>
                  <a:lnTo>
                    <a:pt x="375396" y="48763"/>
                  </a:lnTo>
                  <a:lnTo>
                    <a:pt x="356647" y="15594"/>
                  </a:lnTo>
                  <a:lnTo>
                    <a:pt x="348361" y="0"/>
                  </a:lnTo>
                  <a:lnTo>
                    <a:pt x="328056" y="257"/>
                  </a:lnTo>
                  <a:lnTo>
                    <a:pt x="263525" y="0"/>
                  </a:lnTo>
                  <a:lnTo>
                    <a:pt x="308236" y="70264"/>
                  </a:lnTo>
                  <a:lnTo>
                    <a:pt x="331724" y="109613"/>
                  </a:lnTo>
                  <a:lnTo>
                    <a:pt x="312658" y="136293"/>
                  </a:lnTo>
                  <a:lnTo>
                    <a:pt x="287020" y="170878"/>
                  </a:lnTo>
                  <a:lnTo>
                    <a:pt x="247776" y="222440"/>
                  </a:lnTo>
                  <a:lnTo>
                    <a:pt x="217787" y="175927"/>
                  </a:lnTo>
                  <a:lnTo>
                    <a:pt x="191256" y="133146"/>
                  </a:lnTo>
                  <a:lnTo>
                    <a:pt x="180086" y="114439"/>
                  </a:lnTo>
                  <a:lnTo>
                    <a:pt x="202644" y="82561"/>
                  </a:lnTo>
                  <a:lnTo>
                    <a:pt x="247856" y="21426"/>
                  </a:lnTo>
                  <a:lnTo>
                    <a:pt x="263271" y="0"/>
                  </a:lnTo>
                  <a:lnTo>
                    <a:pt x="240506" y="257"/>
                  </a:lnTo>
                  <a:lnTo>
                    <a:pt x="183896" y="0"/>
                  </a:lnTo>
                  <a:lnTo>
                    <a:pt x="174244" y="16154"/>
                  </a:lnTo>
                  <a:lnTo>
                    <a:pt x="152495" y="49499"/>
                  </a:lnTo>
                  <a:lnTo>
                    <a:pt x="144399" y="62814"/>
                  </a:lnTo>
                  <a:lnTo>
                    <a:pt x="137271" y="48763"/>
                  </a:lnTo>
                  <a:lnTo>
                    <a:pt x="118522" y="15594"/>
                  </a:lnTo>
                  <a:lnTo>
                    <a:pt x="110236" y="0"/>
                  </a:lnTo>
                  <a:lnTo>
                    <a:pt x="89931" y="257"/>
                  </a:lnTo>
                  <a:lnTo>
                    <a:pt x="25400" y="0"/>
                  </a:lnTo>
                  <a:lnTo>
                    <a:pt x="70111" y="70264"/>
                  </a:lnTo>
                  <a:lnTo>
                    <a:pt x="93599" y="109613"/>
                  </a:lnTo>
                  <a:lnTo>
                    <a:pt x="84881" y="121965"/>
                  </a:lnTo>
                  <a:lnTo>
                    <a:pt x="62541" y="152597"/>
                  </a:lnTo>
                  <a:lnTo>
                    <a:pt x="22304" y="206160"/>
                  </a:lnTo>
                  <a:lnTo>
                    <a:pt x="0" y="234899"/>
                  </a:lnTo>
                  <a:lnTo>
                    <a:pt x="22986" y="234642"/>
                  </a:lnTo>
                  <a:lnTo>
                    <a:pt x="81152" y="234899"/>
                  </a:lnTo>
                  <a:lnTo>
                    <a:pt x="121348" y="175741"/>
                  </a:lnTo>
                  <a:lnTo>
                    <a:pt x="130301" y="161239"/>
                  </a:lnTo>
                  <a:lnTo>
                    <a:pt x="140033" y="179806"/>
                  </a:lnTo>
                  <a:lnTo>
                    <a:pt x="162115" y="219298"/>
                  </a:lnTo>
                  <a:lnTo>
                    <a:pt x="170179" y="234899"/>
                  </a:lnTo>
                  <a:lnTo>
                    <a:pt x="238251" y="234746"/>
                  </a:lnTo>
                  <a:lnTo>
                    <a:pt x="238125" y="234899"/>
                  </a:lnTo>
                  <a:lnTo>
                    <a:pt x="255904" y="234899"/>
                  </a:lnTo>
                  <a:lnTo>
                    <a:pt x="255777" y="234746"/>
                  </a:lnTo>
                  <a:lnTo>
                    <a:pt x="279526" y="234556"/>
                  </a:lnTo>
                  <a:lnTo>
                    <a:pt x="319277" y="234899"/>
                  </a:lnTo>
                  <a:lnTo>
                    <a:pt x="359473" y="175741"/>
                  </a:lnTo>
                  <a:lnTo>
                    <a:pt x="368426" y="161239"/>
                  </a:lnTo>
                  <a:lnTo>
                    <a:pt x="378158" y="179806"/>
                  </a:lnTo>
                  <a:lnTo>
                    <a:pt x="400240" y="219298"/>
                  </a:lnTo>
                  <a:lnTo>
                    <a:pt x="408304" y="234899"/>
                  </a:lnTo>
                  <a:lnTo>
                    <a:pt x="476376" y="234746"/>
                  </a:lnTo>
                  <a:lnTo>
                    <a:pt x="476250" y="234899"/>
                  </a:lnTo>
                  <a:lnTo>
                    <a:pt x="494029" y="234899"/>
                  </a:lnTo>
                  <a:lnTo>
                    <a:pt x="493902" y="234746"/>
                  </a:lnTo>
                  <a:lnTo>
                    <a:pt x="517651" y="234556"/>
                  </a:lnTo>
                  <a:lnTo>
                    <a:pt x="557402" y="234899"/>
                  </a:lnTo>
                  <a:lnTo>
                    <a:pt x="597598" y="175741"/>
                  </a:lnTo>
                  <a:lnTo>
                    <a:pt x="606551" y="161239"/>
                  </a:lnTo>
                  <a:lnTo>
                    <a:pt x="616283" y="179806"/>
                  </a:lnTo>
                  <a:lnTo>
                    <a:pt x="638365" y="219298"/>
                  </a:lnTo>
                  <a:lnTo>
                    <a:pt x="646429" y="234899"/>
                  </a:lnTo>
                  <a:lnTo>
                    <a:pt x="714501" y="234746"/>
                  </a:lnTo>
                  <a:lnTo>
                    <a:pt x="714375" y="234899"/>
                  </a:lnTo>
                  <a:lnTo>
                    <a:pt x="732154" y="234899"/>
                  </a:lnTo>
                  <a:lnTo>
                    <a:pt x="732027" y="234746"/>
                  </a:lnTo>
                  <a:lnTo>
                    <a:pt x="755776" y="234556"/>
                  </a:lnTo>
                  <a:lnTo>
                    <a:pt x="795527" y="234899"/>
                  </a:lnTo>
                  <a:lnTo>
                    <a:pt x="835723" y="175741"/>
                  </a:lnTo>
                  <a:lnTo>
                    <a:pt x="844676" y="161239"/>
                  </a:lnTo>
                  <a:lnTo>
                    <a:pt x="854408" y="179806"/>
                  </a:lnTo>
                  <a:lnTo>
                    <a:pt x="876490" y="219298"/>
                  </a:lnTo>
                  <a:lnTo>
                    <a:pt x="884554" y="234899"/>
                  </a:lnTo>
                  <a:lnTo>
                    <a:pt x="906843" y="234642"/>
                  </a:lnTo>
                  <a:lnTo>
                    <a:pt x="970279" y="234899"/>
                  </a:lnTo>
                  <a:lnTo>
                    <a:pt x="947610" y="200009"/>
                  </a:lnTo>
                  <a:lnTo>
                    <a:pt x="927417" y="168301"/>
                  </a:lnTo>
                  <a:lnTo>
                    <a:pt x="909701" y="139778"/>
                  </a:lnTo>
                  <a:lnTo>
                    <a:pt x="894461" y="114439"/>
                  </a:lnTo>
                  <a:lnTo>
                    <a:pt x="917019" y="82561"/>
                  </a:lnTo>
                  <a:lnTo>
                    <a:pt x="962231" y="21426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8112379" y="623282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150"/>
                  </a:lnTo>
                  <a:lnTo>
                    <a:pt x="47894" y="257"/>
                  </a:lnTo>
                  <a:lnTo>
                    <a:pt x="59314" y="321"/>
                  </a:lnTo>
                  <a:lnTo>
                    <a:pt x="70866" y="342"/>
                  </a:lnTo>
                  <a:lnTo>
                    <a:pt x="80250" y="321"/>
                  </a:lnTo>
                  <a:lnTo>
                    <a:pt x="89931" y="257"/>
                  </a:lnTo>
                  <a:lnTo>
                    <a:pt x="99923" y="150"/>
                  </a:lnTo>
                  <a:lnTo>
                    <a:pt x="110236" y="0"/>
                  </a:lnTo>
                  <a:lnTo>
                    <a:pt x="114212" y="7641"/>
                  </a:lnTo>
                  <a:lnTo>
                    <a:pt x="118522" y="15594"/>
                  </a:lnTo>
                  <a:lnTo>
                    <a:pt x="123166" y="23858"/>
                  </a:lnTo>
                  <a:lnTo>
                    <a:pt x="128143" y="32435"/>
                  </a:lnTo>
                  <a:lnTo>
                    <a:pt x="132951" y="40884"/>
                  </a:lnTo>
                  <a:lnTo>
                    <a:pt x="137271" y="48763"/>
                  </a:lnTo>
                  <a:lnTo>
                    <a:pt x="141091" y="56072"/>
                  </a:lnTo>
                  <a:lnTo>
                    <a:pt x="144399" y="62814"/>
                  </a:lnTo>
                  <a:lnTo>
                    <a:pt x="148137" y="56518"/>
                  </a:lnTo>
                  <a:lnTo>
                    <a:pt x="152495" y="49499"/>
                  </a:lnTo>
                  <a:lnTo>
                    <a:pt x="157472" y="41759"/>
                  </a:lnTo>
                  <a:lnTo>
                    <a:pt x="163068" y="33299"/>
                  </a:lnTo>
                  <a:lnTo>
                    <a:pt x="168858" y="24603"/>
                  </a:lnTo>
                  <a:lnTo>
                    <a:pt x="174244" y="16154"/>
                  </a:lnTo>
                  <a:lnTo>
                    <a:pt x="179248" y="7953"/>
                  </a:lnTo>
                  <a:lnTo>
                    <a:pt x="183896" y="0"/>
                  </a:lnTo>
                  <a:lnTo>
                    <a:pt x="193232" y="150"/>
                  </a:lnTo>
                  <a:lnTo>
                    <a:pt x="202961" y="257"/>
                  </a:lnTo>
                  <a:lnTo>
                    <a:pt x="213096" y="321"/>
                  </a:lnTo>
                  <a:lnTo>
                    <a:pt x="223647" y="342"/>
                  </a:lnTo>
                  <a:lnTo>
                    <a:pt x="231338" y="321"/>
                  </a:lnTo>
                  <a:lnTo>
                    <a:pt x="240506" y="257"/>
                  </a:lnTo>
                  <a:lnTo>
                    <a:pt x="251150" y="150"/>
                  </a:lnTo>
                  <a:lnTo>
                    <a:pt x="263271" y="0"/>
                  </a:lnTo>
                  <a:lnTo>
                    <a:pt x="256319" y="9789"/>
                  </a:lnTo>
                  <a:lnTo>
                    <a:pt x="247856" y="21426"/>
                  </a:lnTo>
                  <a:lnTo>
                    <a:pt x="237892" y="34913"/>
                  </a:lnTo>
                  <a:lnTo>
                    <a:pt x="226441" y="50253"/>
                  </a:lnTo>
                  <a:lnTo>
                    <a:pt x="214393" y="66460"/>
                  </a:lnTo>
                  <a:lnTo>
                    <a:pt x="202644" y="82561"/>
                  </a:lnTo>
                  <a:lnTo>
                    <a:pt x="191204" y="98554"/>
                  </a:lnTo>
                  <a:lnTo>
                    <a:pt x="180086" y="114439"/>
                  </a:lnTo>
                  <a:lnTo>
                    <a:pt x="191256" y="133146"/>
                  </a:lnTo>
                  <a:lnTo>
                    <a:pt x="203819" y="153643"/>
                  </a:lnTo>
                  <a:lnTo>
                    <a:pt x="217787" y="175927"/>
                  </a:lnTo>
                  <a:lnTo>
                    <a:pt x="233172" y="199999"/>
                  </a:lnTo>
                  <a:lnTo>
                    <a:pt x="247776" y="222440"/>
                  </a:lnTo>
                  <a:lnTo>
                    <a:pt x="260350" y="206159"/>
                  </a:lnTo>
                  <a:lnTo>
                    <a:pt x="266660" y="197953"/>
                  </a:lnTo>
                  <a:lnTo>
                    <a:pt x="273208" y="189337"/>
                  </a:lnTo>
                  <a:lnTo>
                    <a:pt x="279995" y="180313"/>
                  </a:lnTo>
                  <a:lnTo>
                    <a:pt x="287020" y="170878"/>
                  </a:lnTo>
                  <a:lnTo>
                    <a:pt x="300666" y="152597"/>
                  </a:lnTo>
                  <a:lnTo>
                    <a:pt x="312658" y="136293"/>
                  </a:lnTo>
                  <a:lnTo>
                    <a:pt x="323006" y="121965"/>
                  </a:lnTo>
                  <a:lnTo>
                    <a:pt x="331724" y="109613"/>
                  </a:lnTo>
                  <a:lnTo>
                    <a:pt x="311403" y="75374"/>
                  </a:lnTo>
                  <a:lnTo>
                    <a:pt x="277875" y="22720"/>
                  </a:lnTo>
                  <a:lnTo>
                    <a:pt x="274562" y="17557"/>
                  </a:lnTo>
                  <a:lnTo>
                    <a:pt x="271081" y="12050"/>
                  </a:lnTo>
                  <a:lnTo>
                    <a:pt x="267410" y="6198"/>
                  </a:lnTo>
                  <a:lnTo>
                    <a:pt x="263525" y="0"/>
                  </a:lnTo>
                  <a:lnTo>
                    <a:pt x="274718" y="150"/>
                  </a:lnTo>
                  <a:lnTo>
                    <a:pt x="286019" y="257"/>
                  </a:lnTo>
                  <a:lnTo>
                    <a:pt x="297439" y="321"/>
                  </a:lnTo>
                  <a:lnTo>
                    <a:pt x="308991" y="342"/>
                  </a:lnTo>
                  <a:lnTo>
                    <a:pt x="318375" y="321"/>
                  </a:lnTo>
                  <a:lnTo>
                    <a:pt x="328056" y="257"/>
                  </a:lnTo>
                  <a:lnTo>
                    <a:pt x="338048" y="150"/>
                  </a:lnTo>
                  <a:lnTo>
                    <a:pt x="348361" y="0"/>
                  </a:lnTo>
                  <a:lnTo>
                    <a:pt x="352337" y="7641"/>
                  </a:lnTo>
                  <a:lnTo>
                    <a:pt x="356647" y="15594"/>
                  </a:lnTo>
                  <a:lnTo>
                    <a:pt x="361291" y="23858"/>
                  </a:lnTo>
                  <a:lnTo>
                    <a:pt x="366268" y="32435"/>
                  </a:lnTo>
                  <a:lnTo>
                    <a:pt x="371076" y="40884"/>
                  </a:lnTo>
                  <a:lnTo>
                    <a:pt x="375396" y="48763"/>
                  </a:lnTo>
                  <a:lnTo>
                    <a:pt x="379216" y="56072"/>
                  </a:lnTo>
                  <a:lnTo>
                    <a:pt x="382524" y="62814"/>
                  </a:lnTo>
                  <a:lnTo>
                    <a:pt x="386262" y="56518"/>
                  </a:lnTo>
                  <a:lnTo>
                    <a:pt x="390620" y="49499"/>
                  </a:lnTo>
                  <a:lnTo>
                    <a:pt x="395597" y="41759"/>
                  </a:lnTo>
                  <a:lnTo>
                    <a:pt x="401193" y="33299"/>
                  </a:lnTo>
                  <a:lnTo>
                    <a:pt x="406983" y="24603"/>
                  </a:lnTo>
                  <a:lnTo>
                    <a:pt x="412369" y="16154"/>
                  </a:lnTo>
                  <a:lnTo>
                    <a:pt x="417373" y="7953"/>
                  </a:lnTo>
                  <a:lnTo>
                    <a:pt x="422021" y="0"/>
                  </a:lnTo>
                  <a:lnTo>
                    <a:pt x="431357" y="150"/>
                  </a:lnTo>
                  <a:lnTo>
                    <a:pt x="441086" y="257"/>
                  </a:lnTo>
                  <a:lnTo>
                    <a:pt x="451221" y="321"/>
                  </a:lnTo>
                  <a:lnTo>
                    <a:pt x="461772" y="342"/>
                  </a:lnTo>
                  <a:lnTo>
                    <a:pt x="469463" y="321"/>
                  </a:lnTo>
                  <a:lnTo>
                    <a:pt x="478631" y="257"/>
                  </a:lnTo>
                  <a:lnTo>
                    <a:pt x="489275" y="150"/>
                  </a:lnTo>
                  <a:lnTo>
                    <a:pt x="501396" y="0"/>
                  </a:lnTo>
                  <a:lnTo>
                    <a:pt x="494444" y="9789"/>
                  </a:lnTo>
                  <a:lnTo>
                    <a:pt x="485981" y="21426"/>
                  </a:lnTo>
                  <a:lnTo>
                    <a:pt x="476017" y="34913"/>
                  </a:lnTo>
                  <a:lnTo>
                    <a:pt x="464566" y="50253"/>
                  </a:lnTo>
                  <a:lnTo>
                    <a:pt x="452518" y="66460"/>
                  </a:lnTo>
                  <a:lnTo>
                    <a:pt x="440769" y="82561"/>
                  </a:lnTo>
                  <a:lnTo>
                    <a:pt x="429329" y="98554"/>
                  </a:lnTo>
                  <a:lnTo>
                    <a:pt x="418211" y="114439"/>
                  </a:lnTo>
                  <a:lnTo>
                    <a:pt x="429381" y="133146"/>
                  </a:lnTo>
                  <a:lnTo>
                    <a:pt x="441944" y="153643"/>
                  </a:lnTo>
                  <a:lnTo>
                    <a:pt x="455912" y="175927"/>
                  </a:lnTo>
                  <a:lnTo>
                    <a:pt x="471297" y="199999"/>
                  </a:lnTo>
                  <a:lnTo>
                    <a:pt x="485901" y="222440"/>
                  </a:lnTo>
                  <a:lnTo>
                    <a:pt x="498475" y="206159"/>
                  </a:lnTo>
                  <a:lnTo>
                    <a:pt x="504785" y="197953"/>
                  </a:lnTo>
                  <a:lnTo>
                    <a:pt x="511333" y="189337"/>
                  </a:lnTo>
                  <a:lnTo>
                    <a:pt x="518120" y="180313"/>
                  </a:lnTo>
                  <a:lnTo>
                    <a:pt x="525145" y="170878"/>
                  </a:lnTo>
                  <a:lnTo>
                    <a:pt x="538791" y="152597"/>
                  </a:lnTo>
                  <a:lnTo>
                    <a:pt x="550783" y="136293"/>
                  </a:lnTo>
                  <a:lnTo>
                    <a:pt x="561131" y="121965"/>
                  </a:lnTo>
                  <a:lnTo>
                    <a:pt x="569849" y="109613"/>
                  </a:lnTo>
                  <a:lnTo>
                    <a:pt x="549528" y="75374"/>
                  </a:lnTo>
                  <a:lnTo>
                    <a:pt x="516000" y="22720"/>
                  </a:lnTo>
                  <a:lnTo>
                    <a:pt x="512687" y="17557"/>
                  </a:lnTo>
                  <a:lnTo>
                    <a:pt x="509206" y="12050"/>
                  </a:lnTo>
                  <a:lnTo>
                    <a:pt x="505535" y="6198"/>
                  </a:lnTo>
                  <a:lnTo>
                    <a:pt x="501650" y="0"/>
                  </a:lnTo>
                  <a:lnTo>
                    <a:pt x="512843" y="150"/>
                  </a:lnTo>
                  <a:lnTo>
                    <a:pt x="524144" y="257"/>
                  </a:lnTo>
                  <a:lnTo>
                    <a:pt x="535564" y="321"/>
                  </a:lnTo>
                  <a:lnTo>
                    <a:pt x="547116" y="342"/>
                  </a:lnTo>
                  <a:lnTo>
                    <a:pt x="556500" y="321"/>
                  </a:lnTo>
                  <a:lnTo>
                    <a:pt x="566181" y="257"/>
                  </a:lnTo>
                  <a:lnTo>
                    <a:pt x="576173" y="150"/>
                  </a:lnTo>
                  <a:lnTo>
                    <a:pt x="586486" y="0"/>
                  </a:lnTo>
                  <a:lnTo>
                    <a:pt x="590462" y="7641"/>
                  </a:lnTo>
                  <a:lnTo>
                    <a:pt x="594772" y="15594"/>
                  </a:lnTo>
                  <a:lnTo>
                    <a:pt x="599416" y="23858"/>
                  </a:lnTo>
                  <a:lnTo>
                    <a:pt x="604393" y="32435"/>
                  </a:lnTo>
                  <a:lnTo>
                    <a:pt x="609201" y="40884"/>
                  </a:lnTo>
                  <a:lnTo>
                    <a:pt x="613521" y="48763"/>
                  </a:lnTo>
                  <a:lnTo>
                    <a:pt x="617341" y="56072"/>
                  </a:lnTo>
                  <a:lnTo>
                    <a:pt x="620649" y="62814"/>
                  </a:lnTo>
                  <a:lnTo>
                    <a:pt x="624387" y="56518"/>
                  </a:lnTo>
                  <a:lnTo>
                    <a:pt x="628745" y="49499"/>
                  </a:lnTo>
                  <a:lnTo>
                    <a:pt x="633722" y="41759"/>
                  </a:lnTo>
                  <a:lnTo>
                    <a:pt x="639318" y="33299"/>
                  </a:lnTo>
                  <a:lnTo>
                    <a:pt x="645108" y="24603"/>
                  </a:lnTo>
                  <a:lnTo>
                    <a:pt x="650494" y="16154"/>
                  </a:lnTo>
                  <a:lnTo>
                    <a:pt x="655498" y="7953"/>
                  </a:lnTo>
                  <a:lnTo>
                    <a:pt x="660146" y="0"/>
                  </a:lnTo>
                  <a:lnTo>
                    <a:pt x="669482" y="150"/>
                  </a:lnTo>
                  <a:lnTo>
                    <a:pt x="679211" y="257"/>
                  </a:lnTo>
                  <a:lnTo>
                    <a:pt x="689346" y="321"/>
                  </a:lnTo>
                  <a:lnTo>
                    <a:pt x="699897" y="342"/>
                  </a:lnTo>
                  <a:lnTo>
                    <a:pt x="707588" y="321"/>
                  </a:lnTo>
                  <a:lnTo>
                    <a:pt x="716756" y="257"/>
                  </a:lnTo>
                  <a:lnTo>
                    <a:pt x="727400" y="150"/>
                  </a:lnTo>
                  <a:lnTo>
                    <a:pt x="739521" y="0"/>
                  </a:lnTo>
                  <a:lnTo>
                    <a:pt x="732569" y="9789"/>
                  </a:lnTo>
                  <a:lnTo>
                    <a:pt x="724106" y="21426"/>
                  </a:lnTo>
                  <a:lnTo>
                    <a:pt x="714142" y="34913"/>
                  </a:lnTo>
                  <a:lnTo>
                    <a:pt x="702691" y="50253"/>
                  </a:lnTo>
                  <a:lnTo>
                    <a:pt x="690643" y="66460"/>
                  </a:lnTo>
                  <a:lnTo>
                    <a:pt x="678894" y="82561"/>
                  </a:lnTo>
                  <a:lnTo>
                    <a:pt x="667454" y="98554"/>
                  </a:lnTo>
                  <a:lnTo>
                    <a:pt x="656336" y="114439"/>
                  </a:lnTo>
                  <a:lnTo>
                    <a:pt x="667506" y="133146"/>
                  </a:lnTo>
                  <a:lnTo>
                    <a:pt x="680069" y="153643"/>
                  </a:lnTo>
                  <a:lnTo>
                    <a:pt x="694037" y="175927"/>
                  </a:lnTo>
                  <a:lnTo>
                    <a:pt x="709422" y="199999"/>
                  </a:lnTo>
                  <a:lnTo>
                    <a:pt x="724026" y="222440"/>
                  </a:lnTo>
                  <a:lnTo>
                    <a:pt x="736600" y="206159"/>
                  </a:lnTo>
                  <a:lnTo>
                    <a:pt x="742910" y="197953"/>
                  </a:lnTo>
                  <a:lnTo>
                    <a:pt x="749458" y="189337"/>
                  </a:lnTo>
                  <a:lnTo>
                    <a:pt x="756245" y="180313"/>
                  </a:lnTo>
                  <a:lnTo>
                    <a:pt x="763270" y="170878"/>
                  </a:lnTo>
                  <a:lnTo>
                    <a:pt x="776916" y="152597"/>
                  </a:lnTo>
                  <a:lnTo>
                    <a:pt x="788908" y="136293"/>
                  </a:lnTo>
                  <a:lnTo>
                    <a:pt x="799256" y="121965"/>
                  </a:lnTo>
                  <a:lnTo>
                    <a:pt x="807974" y="109613"/>
                  </a:lnTo>
                  <a:lnTo>
                    <a:pt x="787653" y="75374"/>
                  </a:lnTo>
                  <a:lnTo>
                    <a:pt x="754126" y="22720"/>
                  </a:lnTo>
                  <a:lnTo>
                    <a:pt x="750812" y="17557"/>
                  </a:lnTo>
                  <a:lnTo>
                    <a:pt x="747331" y="12050"/>
                  </a:lnTo>
                  <a:lnTo>
                    <a:pt x="743660" y="6198"/>
                  </a:lnTo>
                  <a:lnTo>
                    <a:pt x="739775" y="0"/>
                  </a:lnTo>
                  <a:lnTo>
                    <a:pt x="750968" y="150"/>
                  </a:lnTo>
                  <a:lnTo>
                    <a:pt x="762269" y="257"/>
                  </a:lnTo>
                  <a:lnTo>
                    <a:pt x="773689" y="321"/>
                  </a:lnTo>
                  <a:lnTo>
                    <a:pt x="785241" y="342"/>
                  </a:lnTo>
                  <a:lnTo>
                    <a:pt x="794625" y="321"/>
                  </a:lnTo>
                  <a:lnTo>
                    <a:pt x="804306" y="257"/>
                  </a:lnTo>
                  <a:lnTo>
                    <a:pt x="814298" y="150"/>
                  </a:lnTo>
                  <a:lnTo>
                    <a:pt x="824611" y="0"/>
                  </a:lnTo>
                  <a:lnTo>
                    <a:pt x="828587" y="7641"/>
                  </a:lnTo>
                  <a:lnTo>
                    <a:pt x="832897" y="15594"/>
                  </a:lnTo>
                  <a:lnTo>
                    <a:pt x="837541" y="23858"/>
                  </a:lnTo>
                  <a:lnTo>
                    <a:pt x="842518" y="32435"/>
                  </a:lnTo>
                  <a:lnTo>
                    <a:pt x="847326" y="40884"/>
                  </a:lnTo>
                  <a:lnTo>
                    <a:pt x="851646" y="48763"/>
                  </a:lnTo>
                  <a:lnTo>
                    <a:pt x="855466" y="56072"/>
                  </a:lnTo>
                  <a:lnTo>
                    <a:pt x="858774" y="62814"/>
                  </a:lnTo>
                  <a:lnTo>
                    <a:pt x="862512" y="56518"/>
                  </a:lnTo>
                  <a:lnTo>
                    <a:pt x="866870" y="49499"/>
                  </a:lnTo>
                  <a:lnTo>
                    <a:pt x="871847" y="41759"/>
                  </a:lnTo>
                  <a:lnTo>
                    <a:pt x="877443" y="33299"/>
                  </a:lnTo>
                  <a:lnTo>
                    <a:pt x="883233" y="24603"/>
                  </a:lnTo>
                  <a:lnTo>
                    <a:pt x="888619" y="16154"/>
                  </a:lnTo>
                  <a:lnTo>
                    <a:pt x="893623" y="7953"/>
                  </a:lnTo>
                  <a:lnTo>
                    <a:pt x="898271" y="0"/>
                  </a:lnTo>
                  <a:lnTo>
                    <a:pt x="907607" y="150"/>
                  </a:lnTo>
                  <a:lnTo>
                    <a:pt x="917336" y="257"/>
                  </a:lnTo>
                  <a:lnTo>
                    <a:pt x="927471" y="321"/>
                  </a:lnTo>
                  <a:lnTo>
                    <a:pt x="938022" y="342"/>
                  </a:lnTo>
                  <a:lnTo>
                    <a:pt x="945713" y="321"/>
                  </a:lnTo>
                  <a:lnTo>
                    <a:pt x="954881" y="257"/>
                  </a:lnTo>
                  <a:lnTo>
                    <a:pt x="965525" y="150"/>
                  </a:lnTo>
                  <a:lnTo>
                    <a:pt x="977646" y="0"/>
                  </a:lnTo>
                  <a:lnTo>
                    <a:pt x="970694" y="9789"/>
                  </a:lnTo>
                  <a:lnTo>
                    <a:pt x="962231" y="21426"/>
                  </a:lnTo>
                  <a:lnTo>
                    <a:pt x="952267" y="34913"/>
                  </a:lnTo>
                  <a:lnTo>
                    <a:pt x="940816" y="50253"/>
                  </a:lnTo>
                  <a:lnTo>
                    <a:pt x="928768" y="66460"/>
                  </a:lnTo>
                  <a:lnTo>
                    <a:pt x="917019" y="82561"/>
                  </a:lnTo>
                  <a:lnTo>
                    <a:pt x="905579" y="98554"/>
                  </a:lnTo>
                  <a:lnTo>
                    <a:pt x="894461" y="114439"/>
                  </a:lnTo>
                  <a:lnTo>
                    <a:pt x="909701" y="139778"/>
                  </a:lnTo>
                  <a:lnTo>
                    <a:pt x="927417" y="168301"/>
                  </a:lnTo>
                  <a:lnTo>
                    <a:pt x="947610" y="200009"/>
                  </a:lnTo>
                  <a:lnTo>
                    <a:pt x="970279" y="234899"/>
                  </a:lnTo>
                  <a:lnTo>
                    <a:pt x="957516" y="234749"/>
                  </a:lnTo>
                  <a:lnTo>
                    <a:pt x="946467" y="234642"/>
                  </a:lnTo>
                  <a:lnTo>
                    <a:pt x="937132" y="234577"/>
                  </a:lnTo>
                  <a:lnTo>
                    <a:pt x="929513" y="234556"/>
                  </a:lnTo>
                  <a:lnTo>
                    <a:pt x="918130" y="234577"/>
                  </a:lnTo>
                  <a:lnTo>
                    <a:pt x="906843" y="234642"/>
                  </a:lnTo>
                  <a:lnTo>
                    <a:pt x="895651" y="234749"/>
                  </a:lnTo>
                  <a:lnTo>
                    <a:pt x="884554" y="234899"/>
                  </a:lnTo>
                  <a:lnTo>
                    <a:pt x="880868" y="227555"/>
                  </a:lnTo>
                  <a:lnTo>
                    <a:pt x="876490" y="219298"/>
                  </a:lnTo>
                  <a:lnTo>
                    <a:pt x="871446" y="210130"/>
                  </a:lnTo>
                  <a:lnTo>
                    <a:pt x="865759" y="200050"/>
                  </a:lnTo>
                  <a:lnTo>
                    <a:pt x="859875" y="189717"/>
                  </a:lnTo>
                  <a:lnTo>
                    <a:pt x="854408" y="179806"/>
                  </a:lnTo>
                  <a:lnTo>
                    <a:pt x="849346" y="170314"/>
                  </a:lnTo>
                  <a:lnTo>
                    <a:pt x="844676" y="161239"/>
                  </a:lnTo>
                  <a:lnTo>
                    <a:pt x="840724" y="167878"/>
                  </a:lnTo>
                  <a:lnTo>
                    <a:pt x="835723" y="175741"/>
                  </a:lnTo>
                  <a:lnTo>
                    <a:pt x="829675" y="184829"/>
                  </a:lnTo>
                  <a:lnTo>
                    <a:pt x="822578" y="195148"/>
                  </a:lnTo>
                  <a:lnTo>
                    <a:pt x="815173" y="205825"/>
                  </a:lnTo>
                  <a:lnTo>
                    <a:pt x="808196" y="216009"/>
                  </a:lnTo>
                  <a:lnTo>
                    <a:pt x="801647" y="225700"/>
                  </a:lnTo>
                  <a:lnTo>
                    <a:pt x="795527" y="234899"/>
                  </a:lnTo>
                  <a:lnTo>
                    <a:pt x="783619" y="234749"/>
                  </a:lnTo>
                  <a:lnTo>
                    <a:pt x="773033" y="234642"/>
                  </a:lnTo>
                  <a:lnTo>
                    <a:pt x="763756" y="234577"/>
                  </a:lnTo>
                  <a:lnTo>
                    <a:pt x="755776" y="234556"/>
                  </a:lnTo>
                  <a:lnTo>
                    <a:pt x="732027" y="234746"/>
                  </a:lnTo>
                  <a:lnTo>
                    <a:pt x="732154" y="234899"/>
                  </a:lnTo>
                  <a:lnTo>
                    <a:pt x="723265" y="234822"/>
                  </a:lnTo>
                  <a:lnTo>
                    <a:pt x="714375" y="234899"/>
                  </a:lnTo>
                  <a:lnTo>
                    <a:pt x="714501" y="234746"/>
                  </a:lnTo>
                  <a:lnTo>
                    <a:pt x="691388" y="234556"/>
                  </a:lnTo>
                  <a:lnTo>
                    <a:pt x="680005" y="234577"/>
                  </a:lnTo>
                  <a:lnTo>
                    <a:pt x="668718" y="234642"/>
                  </a:lnTo>
                  <a:lnTo>
                    <a:pt x="657526" y="234749"/>
                  </a:lnTo>
                  <a:lnTo>
                    <a:pt x="646429" y="234899"/>
                  </a:lnTo>
                  <a:lnTo>
                    <a:pt x="642743" y="227555"/>
                  </a:lnTo>
                  <a:lnTo>
                    <a:pt x="638365" y="219298"/>
                  </a:lnTo>
                  <a:lnTo>
                    <a:pt x="633321" y="210130"/>
                  </a:lnTo>
                  <a:lnTo>
                    <a:pt x="627634" y="200050"/>
                  </a:lnTo>
                  <a:lnTo>
                    <a:pt x="621750" y="189717"/>
                  </a:lnTo>
                  <a:lnTo>
                    <a:pt x="616283" y="179806"/>
                  </a:lnTo>
                  <a:lnTo>
                    <a:pt x="611221" y="170314"/>
                  </a:lnTo>
                  <a:lnTo>
                    <a:pt x="606551" y="161239"/>
                  </a:lnTo>
                  <a:lnTo>
                    <a:pt x="602599" y="167878"/>
                  </a:lnTo>
                  <a:lnTo>
                    <a:pt x="597598" y="175741"/>
                  </a:lnTo>
                  <a:lnTo>
                    <a:pt x="591550" y="184829"/>
                  </a:lnTo>
                  <a:lnTo>
                    <a:pt x="584453" y="195148"/>
                  </a:lnTo>
                  <a:lnTo>
                    <a:pt x="577048" y="205825"/>
                  </a:lnTo>
                  <a:lnTo>
                    <a:pt x="570071" y="216009"/>
                  </a:lnTo>
                  <a:lnTo>
                    <a:pt x="563522" y="225700"/>
                  </a:lnTo>
                  <a:lnTo>
                    <a:pt x="557402" y="234899"/>
                  </a:lnTo>
                  <a:lnTo>
                    <a:pt x="545494" y="234749"/>
                  </a:lnTo>
                  <a:lnTo>
                    <a:pt x="534908" y="234642"/>
                  </a:lnTo>
                  <a:lnTo>
                    <a:pt x="525631" y="234577"/>
                  </a:lnTo>
                  <a:lnTo>
                    <a:pt x="517651" y="234556"/>
                  </a:lnTo>
                  <a:lnTo>
                    <a:pt x="493902" y="234746"/>
                  </a:lnTo>
                  <a:lnTo>
                    <a:pt x="494029" y="234899"/>
                  </a:lnTo>
                  <a:lnTo>
                    <a:pt x="485140" y="234822"/>
                  </a:lnTo>
                  <a:lnTo>
                    <a:pt x="476250" y="234899"/>
                  </a:lnTo>
                  <a:lnTo>
                    <a:pt x="476376" y="234746"/>
                  </a:lnTo>
                  <a:lnTo>
                    <a:pt x="453263" y="234556"/>
                  </a:lnTo>
                  <a:lnTo>
                    <a:pt x="441880" y="234577"/>
                  </a:lnTo>
                  <a:lnTo>
                    <a:pt x="430593" y="234642"/>
                  </a:lnTo>
                  <a:lnTo>
                    <a:pt x="419401" y="234749"/>
                  </a:lnTo>
                  <a:lnTo>
                    <a:pt x="408304" y="234899"/>
                  </a:lnTo>
                  <a:lnTo>
                    <a:pt x="404618" y="227555"/>
                  </a:lnTo>
                  <a:lnTo>
                    <a:pt x="400240" y="219298"/>
                  </a:lnTo>
                  <a:lnTo>
                    <a:pt x="395196" y="210130"/>
                  </a:lnTo>
                  <a:lnTo>
                    <a:pt x="389509" y="200050"/>
                  </a:lnTo>
                  <a:lnTo>
                    <a:pt x="383625" y="189717"/>
                  </a:lnTo>
                  <a:lnTo>
                    <a:pt x="378158" y="179806"/>
                  </a:lnTo>
                  <a:lnTo>
                    <a:pt x="373096" y="170314"/>
                  </a:lnTo>
                  <a:lnTo>
                    <a:pt x="368426" y="161239"/>
                  </a:lnTo>
                  <a:lnTo>
                    <a:pt x="364474" y="167878"/>
                  </a:lnTo>
                  <a:lnTo>
                    <a:pt x="359473" y="175741"/>
                  </a:lnTo>
                  <a:lnTo>
                    <a:pt x="353425" y="184829"/>
                  </a:lnTo>
                  <a:lnTo>
                    <a:pt x="346328" y="195148"/>
                  </a:lnTo>
                  <a:lnTo>
                    <a:pt x="338923" y="205825"/>
                  </a:lnTo>
                  <a:lnTo>
                    <a:pt x="331946" y="216009"/>
                  </a:lnTo>
                  <a:lnTo>
                    <a:pt x="325397" y="225700"/>
                  </a:lnTo>
                  <a:lnTo>
                    <a:pt x="319277" y="234899"/>
                  </a:lnTo>
                  <a:lnTo>
                    <a:pt x="307369" y="234749"/>
                  </a:lnTo>
                  <a:lnTo>
                    <a:pt x="296783" y="234642"/>
                  </a:lnTo>
                  <a:lnTo>
                    <a:pt x="287506" y="234577"/>
                  </a:lnTo>
                  <a:lnTo>
                    <a:pt x="279526" y="234556"/>
                  </a:lnTo>
                  <a:lnTo>
                    <a:pt x="255777" y="234746"/>
                  </a:lnTo>
                  <a:lnTo>
                    <a:pt x="255904" y="234899"/>
                  </a:lnTo>
                  <a:lnTo>
                    <a:pt x="247015" y="234822"/>
                  </a:lnTo>
                  <a:lnTo>
                    <a:pt x="238125" y="234899"/>
                  </a:lnTo>
                  <a:lnTo>
                    <a:pt x="238251" y="234746"/>
                  </a:lnTo>
                  <a:lnTo>
                    <a:pt x="215138" y="234556"/>
                  </a:lnTo>
                  <a:lnTo>
                    <a:pt x="203755" y="234577"/>
                  </a:lnTo>
                  <a:lnTo>
                    <a:pt x="192468" y="234642"/>
                  </a:lnTo>
                  <a:lnTo>
                    <a:pt x="181276" y="234749"/>
                  </a:lnTo>
                  <a:lnTo>
                    <a:pt x="170179" y="234899"/>
                  </a:lnTo>
                  <a:lnTo>
                    <a:pt x="166493" y="227555"/>
                  </a:lnTo>
                  <a:lnTo>
                    <a:pt x="162115" y="219298"/>
                  </a:lnTo>
                  <a:lnTo>
                    <a:pt x="157071" y="210130"/>
                  </a:lnTo>
                  <a:lnTo>
                    <a:pt x="151384" y="200050"/>
                  </a:lnTo>
                  <a:lnTo>
                    <a:pt x="145500" y="189717"/>
                  </a:lnTo>
                  <a:lnTo>
                    <a:pt x="140033" y="179806"/>
                  </a:lnTo>
                  <a:lnTo>
                    <a:pt x="134971" y="170314"/>
                  </a:lnTo>
                  <a:lnTo>
                    <a:pt x="130301" y="161239"/>
                  </a:lnTo>
                  <a:lnTo>
                    <a:pt x="126349" y="167878"/>
                  </a:lnTo>
                  <a:lnTo>
                    <a:pt x="121348" y="175741"/>
                  </a:lnTo>
                  <a:lnTo>
                    <a:pt x="115300" y="184829"/>
                  </a:lnTo>
                  <a:lnTo>
                    <a:pt x="108203" y="195148"/>
                  </a:lnTo>
                  <a:lnTo>
                    <a:pt x="100798" y="205825"/>
                  </a:lnTo>
                  <a:lnTo>
                    <a:pt x="93821" y="216009"/>
                  </a:lnTo>
                  <a:lnTo>
                    <a:pt x="87272" y="225700"/>
                  </a:lnTo>
                  <a:lnTo>
                    <a:pt x="81152" y="234899"/>
                  </a:lnTo>
                  <a:lnTo>
                    <a:pt x="69244" y="234749"/>
                  </a:lnTo>
                  <a:lnTo>
                    <a:pt x="58658" y="234642"/>
                  </a:lnTo>
                  <a:lnTo>
                    <a:pt x="49381" y="234577"/>
                  </a:lnTo>
                  <a:lnTo>
                    <a:pt x="41401" y="234556"/>
                  </a:lnTo>
                  <a:lnTo>
                    <a:pt x="32754" y="234577"/>
                  </a:lnTo>
                  <a:lnTo>
                    <a:pt x="22986" y="234642"/>
                  </a:lnTo>
                  <a:lnTo>
                    <a:pt x="12076" y="234749"/>
                  </a:lnTo>
                  <a:lnTo>
                    <a:pt x="0" y="234899"/>
                  </a:lnTo>
                  <a:lnTo>
                    <a:pt x="10622" y="221347"/>
                  </a:lnTo>
                  <a:lnTo>
                    <a:pt x="35057" y="189338"/>
                  </a:lnTo>
                  <a:lnTo>
                    <a:pt x="62541" y="152597"/>
                  </a:lnTo>
                  <a:lnTo>
                    <a:pt x="93599" y="109613"/>
                  </a:lnTo>
                  <a:lnTo>
                    <a:pt x="73278" y="75374"/>
                  </a:lnTo>
                  <a:lnTo>
                    <a:pt x="39750" y="22720"/>
                  </a:lnTo>
                  <a:lnTo>
                    <a:pt x="36437" y="17557"/>
                  </a:lnTo>
                  <a:lnTo>
                    <a:pt x="32956" y="12050"/>
                  </a:lnTo>
                  <a:lnTo>
                    <a:pt x="29285" y="6198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9" name="object 79"/>
          <p:cNvGrpSpPr/>
          <p:nvPr/>
        </p:nvGrpSpPr>
        <p:grpSpPr>
          <a:xfrm>
            <a:off x="9791700" y="4467225"/>
            <a:ext cx="2228850" cy="2114550"/>
            <a:chOff x="9791700" y="4467225"/>
            <a:chExt cx="2228850" cy="2114550"/>
          </a:xfrm>
        </p:grpSpPr>
        <p:sp>
          <p:nvSpPr>
            <p:cNvPr id="80" name="object 80"/>
            <p:cNvSpPr/>
            <p:nvPr/>
          </p:nvSpPr>
          <p:spPr>
            <a:xfrm>
              <a:off x="9820275" y="449580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1828800" y="0"/>
                  </a:moveTo>
                  <a:lnTo>
                    <a:pt x="342900" y="0"/>
                  </a:ln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0" y="1714487"/>
                  </a:lnTo>
                  <a:lnTo>
                    <a:pt x="3130" y="1761017"/>
                  </a:lnTo>
                  <a:lnTo>
                    <a:pt x="12250" y="1805646"/>
                  </a:lnTo>
                  <a:lnTo>
                    <a:pt x="26949" y="1847963"/>
                  </a:lnTo>
                  <a:lnTo>
                    <a:pt x="46820" y="1887560"/>
                  </a:lnTo>
                  <a:lnTo>
                    <a:pt x="71454" y="1924029"/>
                  </a:lnTo>
                  <a:lnTo>
                    <a:pt x="100441" y="1956962"/>
                  </a:lnTo>
                  <a:lnTo>
                    <a:pt x="133373" y="1985948"/>
                  </a:lnTo>
                  <a:lnTo>
                    <a:pt x="169841" y="2010581"/>
                  </a:lnTo>
                  <a:lnTo>
                    <a:pt x="209436" y="2030451"/>
                  </a:lnTo>
                  <a:lnTo>
                    <a:pt x="251751" y="2045150"/>
                  </a:lnTo>
                  <a:lnTo>
                    <a:pt x="296375" y="2054269"/>
                  </a:lnTo>
                  <a:lnTo>
                    <a:pt x="342900" y="2057400"/>
                  </a:lnTo>
                  <a:lnTo>
                    <a:pt x="1828800" y="2057400"/>
                  </a:lnTo>
                  <a:lnTo>
                    <a:pt x="1875324" y="2054269"/>
                  </a:lnTo>
                  <a:lnTo>
                    <a:pt x="1919948" y="2045150"/>
                  </a:lnTo>
                  <a:lnTo>
                    <a:pt x="1962263" y="2030451"/>
                  </a:lnTo>
                  <a:lnTo>
                    <a:pt x="2001858" y="2010581"/>
                  </a:lnTo>
                  <a:lnTo>
                    <a:pt x="2038326" y="1985948"/>
                  </a:lnTo>
                  <a:lnTo>
                    <a:pt x="2071258" y="1956962"/>
                  </a:lnTo>
                  <a:lnTo>
                    <a:pt x="2100245" y="1924029"/>
                  </a:lnTo>
                  <a:lnTo>
                    <a:pt x="2124879" y="1887560"/>
                  </a:lnTo>
                  <a:lnTo>
                    <a:pt x="2144750" y="1847963"/>
                  </a:lnTo>
                  <a:lnTo>
                    <a:pt x="2159449" y="1805646"/>
                  </a:lnTo>
                  <a:lnTo>
                    <a:pt x="2168569" y="1761017"/>
                  </a:lnTo>
                  <a:lnTo>
                    <a:pt x="2171700" y="1714487"/>
                  </a:lnTo>
                  <a:lnTo>
                    <a:pt x="2171700" y="342900"/>
                  </a:lnTo>
                  <a:lnTo>
                    <a:pt x="2168569" y="296375"/>
                  </a:lnTo>
                  <a:lnTo>
                    <a:pt x="2159449" y="251751"/>
                  </a:lnTo>
                  <a:lnTo>
                    <a:pt x="2144750" y="209436"/>
                  </a:lnTo>
                  <a:lnTo>
                    <a:pt x="2124879" y="169841"/>
                  </a:lnTo>
                  <a:lnTo>
                    <a:pt x="2100245" y="133373"/>
                  </a:lnTo>
                  <a:lnTo>
                    <a:pt x="2071258" y="100441"/>
                  </a:lnTo>
                  <a:lnTo>
                    <a:pt x="2038326" y="71454"/>
                  </a:lnTo>
                  <a:lnTo>
                    <a:pt x="2001858" y="46820"/>
                  </a:lnTo>
                  <a:lnTo>
                    <a:pt x="1962263" y="26949"/>
                  </a:lnTo>
                  <a:lnTo>
                    <a:pt x="1919948" y="12250"/>
                  </a:lnTo>
                  <a:lnTo>
                    <a:pt x="1875324" y="313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9820275" y="4495800"/>
              <a:ext cx="2171700" cy="2057400"/>
            </a:xfrm>
            <a:custGeom>
              <a:avLst/>
              <a:gdLst/>
              <a:ahLst/>
              <a:cxnLst/>
              <a:rect l="l" t="t" r="r" b="b"/>
              <a:pathLst>
                <a:path w="2171700" h="20574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1828800" y="0"/>
                  </a:lnTo>
                  <a:lnTo>
                    <a:pt x="1875324" y="3130"/>
                  </a:lnTo>
                  <a:lnTo>
                    <a:pt x="1919948" y="12250"/>
                  </a:lnTo>
                  <a:lnTo>
                    <a:pt x="1962263" y="26949"/>
                  </a:lnTo>
                  <a:lnTo>
                    <a:pt x="2001858" y="46820"/>
                  </a:lnTo>
                  <a:lnTo>
                    <a:pt x="2038326" y="71454"/>
                  </a:lnTo>
                  <a:lnTo>
                    <a:pt x="2071258" y="100441"/>
                  </a:lnTo>
                  <a:lnTo>
                    <a:pt x="2100245" y="133373"/>
                  </a:lnTo>
                  <a:lnTo>
                    <a:pt x="2124879" y="169841"/>
                  </a:lnTo>
                  <a:lnTo>
                    <a:pt x="2144750" y="209436"/>
                  </a:lnTo>
                  <a:lnTo>
                    <a:pt x="2159449" y="251751"/>
                  </a:lnTo>
                  <a:lnTo>
                    <a:pt x="2168569" y="296375"/>
                  </a:lnTo>
                  <a:lnTo>
                    <a:pt x="2171700" y="342900"/>
                  </a:lnTo>
                  <a:lnTo>
                    <a:pt x="2171700" y="1714487"/>
                  </a:lnTo>
                  <a:lnTo>
                    <a:pt x="2168569" y="1761017"/>
                  </a:lnTo>
                  <a:lnTo>
                    <a:pt x="2159449" y="1805646"/>
                  </a:lnTo>
                  <a:lnTo>
                    <a:pt x="2144750" y="1847963"/>
                  </a:lnTo>
                  <a:lnTo>
                    <a:pt x="2124879" y="1887560"/>
                  </a:lnTo>
                  <a:lnTo>
                    <a:pt x="2100245" y="1924029"/>
                  </a:lnTo>
                  <a:lnTo>
                    <a:pt x="2071258" y="1956962"/>
                  </a:lnTo>
                  <a:lnTo>
                    <a:pt x="2038326" y="1985948"/>
                  </a:lnTo>
                  <a:lnTo>
                    <a:pt x="2001858" y="2010581"/>
                  </a:lnTo>
                  <a:lnTo>
                    <a:pt x="1962263" y="2030451"/>
                  </a:lnTo>
                  <a:lnTo>
                    <a:pt x="1919948" y="2045150"/>
                  </a:lnTo>
                  <a:lnTo>
                    <a:pt x="1875324" y="2054269"/>
                  </a:lnTo>
                  <a:lnTo>
                    <a:pt x="1828800" y="2057400"/>
                  </a:lnTo>
                  <a:lnTo>
                    <a:pt x="342900" y="2057400"/>
                  </a:lnTo>
                  <a:lnTo>
                    <a:pt x="296375" y="2054269"/>
                  </a:lnTo>
                  <a:lnTo>
                    <a:pt x="251751" y="2045150"/>
                  </a:lnTo>
                  <a:lnTo>
                    <a:pt x="209436" y="2030451"/>
                  </a:lnTo>
                  <a:lnTo>
                    <a:pt x="169841" y="2010581"/>
                  </a:lnTo>
                  <a:lnTo>
                    <a:pt x="133373" y="1985948"/>
                  </a:lnTo>
                  <a:lnTo>
                    <a:pt x="100441" y="1956962"/>
                  </a:lnTo>
                  <a:lnTo>
                    <a:pt x="71454" y="1924029"/>
                  </a:lnTo>
                  <a:lnTo>
                    <a:pt x="46820" y="1887560"/>
                  </a:lnTo>
                  <a:lnTo>
                    <a:pt x="26949" y="1847963"/>
                  </a:lnTo>
                  <a:lnTo>
                    <a:pt x="12250" y="1805646"/>
                  </a:lnTo>
                  <a:lnTo>
                    <a:pt x="3130" y="1761017"/>
                  </a:lnTo>
                  <a:lnTo>
                    <a:pt x="0" y="1714487"/>
                  </a:lnTo>
                  <a:lnTo>
                    <a:pt x="0" y="34290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10020300" y="4714875"/>
              <a:ext cx="1790700" cy="1381125"/>
            </a:xfrm>
            <a:custGeom>
              <a:avLst/>
              <a:gdLst/>
              <a:ahLst/>
              <a:cxnLst/>
              <a:rect l="l" t="t" r="r" b="b"/>
              <a:pathLst>
                <a:path w="1790700" h="1381125">
                  <a:moveTo>
                    <a:pt x="1560449" y="0"/>
                  </a:moveTo>
                  <a:lnTo>
                    <a:pt x="230250" y="0"/>
                  </a:lnTo>
                  <a:lnTo>
                    <a:pt x="183821" y="4679"/>
                  </a:lnTo>
                  <a:lnTo>
                    <a:pt x="140589" y="18099"/>
                  </a:lnTo>
                  <a:lnTo>
                    <a:pt x="101475" y="39333"/>
                  </a:lnTo>
                  <a:lnTo>
                    <a:pt x="67405" y="67452"/>
                  </a:lnTo>
                  <a:lnTo>
                    <a:pt x="39299" y="101531"/>
                  </a:lnTo>
                  <a:lnTo>
                    <a:pt x="18081" y="140642"/>
                  </a:lnTo>
                  <a:lnTo>
                    <a:pt x="4674" y="183858"/>
                  </a:lnTo>
                  <a:lnTo>
                    <a:pt x="0" y="230250"/>
                  </a:lnTo>
                  <a:lnTo>
                    <a:pt x="0" y="1150937"/>
                  </a:lnTo>
                  <a:lnTo>
                    <a:pt x="4674" y="1197327"/>
                  </a:lnTo>
                  <a:lnTo>
                    <a:pt x="18081" y="1240536"/>
                  </a:lnTo>
                  <a:lnTo>
                    <a:pt x="39299" y="1279636"/>
                  </a:lnTo>
                  <a:lnTo>
                    <a:pt x="67405" y="1313703"/>
                  </a:lnTo>
                  <a:lnTo>
                    <a:pt x="101475" y="1341812"/>
                  </a:lnTo>
                  <a:lnTo>
                    <a:pt x="140589" y="1363035"/>
                  </a:lnTo>
                  <a:lnTo>
                    <a:pt x="183821" y="1376448"/>
                  </a:lnTo>
                  <a:lnTo>
                    <a:pt x="230250" y="1381125"/>
                  </a:lnTo>
                  <a:lnTo>
                    <a:pt x="1560449" y="1381125"/>
                  </a:lnTo>
                  <a:lnTo>
                    <a:pt x="1606878" y="1376448"/>
                  </a:lnTo>
                  <a:lnTo>
                    <a:pt x="1650110" y="1363035"/>
                  </a:lnTo>
                  <a:lnTo>
                    <a:pt x="1689224" y="1341812"/>
                  </a:lnTo>
                  <a:lnTo>
                    <a:pt x="1723294" y="1313703"/>
                  </a:lnTo>
                  <a:lnTo>
                    <a:pt x="1751400" y="1279636"/>
                  </a:lnTo>
                  <a:lnTo>
                    <a:pt x="1772618" y="1240536"/>
                  </a:lnTo>
                  <a:lnTo>
                    <a:pt x="1786025" y="1197327"/>
                  </a:lnTo>
                  <a:lnTo>
                    <a:pt x="1790700" y="1150937"/>
                  </a:lnTo>
                  <a:lnTo>
                    <a:pt x="1790700" y="230250"/>
                  </a:lnTo>
                  <a:lnTo>
                    <a:pt x="1786025" y="183858"/>
                  </a:lnTo>
                  <a:lnTo>
                    <a:pt x="1772618" y="140642"/>
                  </a:lnTo>
                  <a:lnTo>
                    <a:pt x="1751400" y="101531"/>
                  </a:lnTo>
                  <a:lnTo>
                    <a:pt x="1723294" y="67452"/>
                  </a:lnTo>
                  <a:lnTo>
                    <a:pt x="1689224" y="39333"/>
                  </a:lnTo>
                  <a:lnTo>
                    <a:pt x="1650110" y="18099"/>
                  </a:lnTo>
                  <a:lnTo>
                    <a:pt x="1606878" y="4679"/>
                  </a:lnTo>
                  <a:lnTo>
                    <a:pt x="1560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10020300" y="4714875"/>
              <a:ext cx="1790700" cy="1381125"/>
            </a:xfrm>
            <a:custGeom>
              <a:avLst/>
              <a:gdLst/>
              <a:ahLst/>
              <a:cxnLst/>
              <a:rect l="l" t="t" r="r" b="b"/>
              <a:pathLst>
                <a:path w="1790700" h="1381125">
                  <a:moveTo>
                    <a:pt x="0" y="230250"/>
                  </a:moveTo>
                  <a:lnTo>
                    <a:pt x="4674" y="183858"/>
                  </a:lnTo>
                  <a:lnTo>
                    <a:pt x="18081" y="140642"/>
                  </a:lnTo>
                  <a:lnTo>
                    <a:pt x="39299" y="101531"/>
                  </a:lnTo>
                  <a:lnTo>
                    <a:pt x="67405" y="67452"/>
                  </a:lnTo>
                  <a:lnTo>
                    <a:pt x="101475" y="39333"/>
                  </a:lnTo>
                  <a:lnTo>
                    <a:pt x="140589" y="18099"/>
                  </a:lnTo>
                  <a:lnTo>
                    <a:pt x="183821" y="4679"/>
                  </a:lnTo>
                  <a:lnTo>
                    <a:pt x="230250" y="0"/>
                  </a:lnTo>
                  <a:lnTo>
                    <a:pt x="1560449" y="0"/>
                  </a:lnTo>
                  <a:lnTo>
                    <a:pt x="1606878" y="4679"/>
                  </a:lnTo>
                  <a:lnTo>
                    <a:pt x="1650110" y="18099"/>
                  </a:lnTo>
                  <a:lnTo>
                    <a:pt x="1689224" y="39333"/>
                  </a:lnTo>
                  <a:lnTo>
                    <a:pt x="1723294" y="67452"/>
                  </a:lnTo>
                  <a:lnTo>
                    <a:pt x="1751400" y="101531"/>
                  </a:lnTo>
                  <a:lnTo>
                    <a:pt x="1772618" y="140642"/>
                  </a:lnTo>
                  <a:lnTo>
                    <a:pt x="1786025" y="183858"/>
                  </a:lnTo>
                  <a:lnTo>
                    <a:pt x="1790700" y="230250"/>
                  </a:lnTo>
                  <a:lnTo>
                    <a:pt x="1790700" y="1150937"/>
                  </a:lnTo>
                  <a:lnTo>
                    <a:pt x="1786025" y="1197327"/>
                  </a:lnTo>
                  <a:lnTo>
                    <a:pt x="1772618" y="1240536"/>
                  </a:lnTo>
                  <a:lnTo>
                    <a:pt x="1751400" y="1279636"/>
                  </a:lnTo>
                  <a:lnTo>
                    <a:pt x="1723294" y="1313703"/>
                  </a:lnTo>
                  <a:lnTo>
                    <a:pt x="1689224" y="1341812"/>
                  </a:lnTo>
                  <a:lnTo>
                    <a:pt x="1650110" y="1363035"/>
                  </a:lnTo>
                  <a:lnTo>
                    <a:pt x="1606878" y="1376448"/>
                  </a:lnTo>
                  <a:lnTo>
                    <a:pt x="1560449" y="1381125"/>
                  </a:lnTo>
                  <a:lnTo>
                    <a:pt x="230250" y="1381125"/>
                  </a:lnTo>
                  <a:lnTo>
                    <a:pt x="183821" y="1376448"/>
                  </a:lnTo>
                  <a:lnTo>
                    <a:pt x="140589" y="1363035"/>
                  </a:lnTo>
                  <a:lnTo>
                    <a:pt x="101475" y="1341812"/>
                  </a:lnTo>
                  <a:lnTo>
                    <a:pt x="67405" y="1313703"/>
                  </a:lnTo>
                  <a:lnTo>
                    <a:pt x="39299" y="1279636"/>
                  </a:lnTo>
                  <a:lnTo>
                    <a:pt x="18081" y="1240536"/>
                  </a:lnTo>
                  <a:lnTo>
                    <a:pt x="4674" y="1197327"/>
                  </a:lnTo>
                  <a:lnTo>
                    <a:pt x="0" y="1150937"/>
                  </a:lnTo>
                  <a:lnTo>
                    <a:pt x="0" y="230250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10471150" y="621565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977646" y="0"/>
                  </a:moveTo>
                  <a:lnTo>
                    <a:pt x="954928" y="257"/>
                  </a:lnTo>
                  <a:lnTo>
                    <a:pt x="898271" y="0"/>
                  </a:lnTo>
                  <a:lnTo>
                    <a:pt x="888619" y="16148"/>
                  </a:lnTo>
                  <a:lnTo>
                    <a:pt x="866870" y="49487"/>
                  </a:lnTo>
                  <a:lnTo>
                    <a:pt x="858774" y="62801"/>
                  </a:lnTo>
                  <a:lnTo>
                    <a:pt x="851646" y="48761"/>
                  </a:lnTo>
                  <a:lnTo>
                    <a:pt x="832897" y="15589"/>
                  </a:lnTo>
                  <a:lnTo>
                    <a:pt x="824610" y="0"/>
                  </a:lnTo>
                  <a:lnTo>
                    <a:pt x="804306" y="257"/>
                  </a:lnTo>
                  <a:lnTo>
                    <a:pt x="739775" y="0"/>
                  </a:lnTo>
                  <a:lnTo>
                    <a:pt x="784486" y="70258"/>
                  </a:lnTo>
                  <a:lnTo>
                    <a:pt x="807974" y="109613"/>
                  </a:lnTo>
                  <a:lnTo>
                    <a:pt x="788908" y="136282"/>
                  </a:lnTo>
                  <a:lnTo>
                    <a:pt x="763270" y="170865"/>
                  </a:lnTo>
                  <a:lnTo>
                    <a:pt x="724026" y="222427"/>
                  </a:lnTo>
                  <a:lnTo>
                    <a:pt x="709422" y="199999"/>
                  </a:lnTo>
                  <a:lnTo>
                    <a:pt x="694092" y="175920"/>
                  </a:lnTo>
                  <a:lnTo>
                    <a:pt x="667577" y="133134"/>
                  </a:lnTo>
                  <a:lnTo>
                    <a:pt x="656463" y="114426"/>
                  </a:lnTo>
                  <a:lnTo>
                    <a:pt x="667508" y="98541"/>
                  </a:lnTo>
                  <a:lnTo>
                    <a:pt x="690645" y="66447"/>
                  </a:lnTo>
                  <a:lnTo>
                    <a:pt x="724106" y="21420"/>
                  </a:lnTo>
                  <a:lnTo>
                    <a:pt x="739521" y="0"/>
                  </a:lnTo>
                  <a:lnTo>
                    <a:pt x="716803" y="257"/>
                  </a:lnTo>
                  <a:lnTo>
                    <a:pt x="660146" y="0"/>
                  </a:lnTo>
                  <a:lnTo>
                    <a:pt x="650494" y="16148"/>
                  </a:lnTo>
                  <a:lnTo>
                    <a:pt x="628745" y="49487"/>
                  </a:lnTo>
                  <a:lnTo>
                    <a:pt x="620649" y="62801"/>
                  </a:lnTo>
                  <a:lnTo>
                    <a:pt x="613521" y="48761"/>
                  </a:lnTo>
                  <a:lnTo>
                    <a:pt x="594772" y="15589"/>
                  </a:lnTo>
                  <a:lnTo>
                    <a:pt x="586485" y="0"/>
                  </a:lnTo>
                  <a:lnTo>
                    <a:pt x="566181" y="257"/>
                  </a:lnTo>
                  <a:lnTo>
                    <a:pt x="501650" y="0"/>
                  </a:lnTo>
                  <a:lnTo>
                    <a:pt x="546361" y="70258"/>
                  </a:lnTo>
                  <a:lnTo>
                    <a:pt x="569849" y="109613"/>
                  </a:lnTo>
                  <a:lnTo>
                    <a:pt x="550783" y="136282"/>
                  </a:lnTo>
                  <a:lnTo>
                    <a:pt x="525145" y="170865"/>
                  </a:lnTo>
                  <a:lnTo>
                    <a:pt x="485901" y="222427"/>
                  </a:lnTo>
                  <a:lnTo>
                    <a:pt x="471297" y="199999"/>
                  </a:lnTo>
                  <a:lnTo>
                    <a:pt x="455967" y="175920"/>
                  </a:lnTo>
                  <a:lnTo>
                    <a:pt x="429452" y="133134"/>
                  </a:lnTo>
                  <a:lnTo>
                    <a:pt x="418338" y="114426"/>
                  </a:lnTo>
                  <a:lnTo>
                    <a:pt x="429383" y="98541"/>
                  </a:lnTo>
                  <a:lnTo>
                    <a:pt x="452520" y="66447"/>
                  </a:lnTo>
                  <a:lnTo>
                    <a:pt x="485981" y="21420"/>
                  </a:lnTo>
                  <a:lnTo>
                    <a:pt x="501396" y="0"/>
                  </a:lnTo>
                  <a:lnTo>
                    <a:pt x="478678" y="257"/>
                  </a:lnTo>
                  <a:lnTo>
                    <a:pt x="422021" y="0"/>
                  </a:lnTo>
                  <a:lnTo>
                    <a:pt x="412369" y="16148"/>
                  </a:lnTo>
                  <a:lnTo>
                    <a:pt x="390620" y="49487"/>
                  </a:lnTo>
                  <a:lnTo>
                    <a:pt x="382524" y="62801"/>
                  </a:lnTo>
                  <a:lnTo>
                    <a:pt x="375396" y="48761"/>
                  </a:lnTo>
                  <a:lnTo>
                    <a:pt x="356647" y="15589"/>
                  </a:lnTo>
                  <a:lnTo>
                    <a:pt x="348360" y="0"/>
                  </a:lnTo>
                  <a:lnTo>
                    <a:pt x="328056" y="257"/>
                  </a:lnTo>
                  <a:lnTo>
                    <a:pt x="263525" y="0"/>
                  </a:lnTo>
                  <a:lnTo>
                    <a:pt x="308236" y="70258"/>
                  </a:lnTo>
                  <a:lnTo>
                    <a:pt x="331724" y="109613"/>
                  </a:lnTo>
                  <a:lnTo>
                    <a:pt x="312658" y="136282"/>
                  </a:lnTo>
                  <a:lnTo>
                    <a:pt x="287020" y="170865"/>
                  </a:lnTo>
                  <a:lnTo>
                    <a:pt x="247776" y="222427"/>
                  </a:lnTo>
                  <a:lnTo>
                    <a:pt x="233172" y="199999"/>
                  </a:lnTo>
                  <a:lnTo>
                    <a:pt x="217842" y="175920"/>
                  </a:lnTo>
                  <a:lnTo>
                    <a:pt x="191327" y="133134"/>
                  </a:lnTo>
                  <a:lnTo>
                    <a:pt x="180213" y="114426"/>
                  </a:lnTo>
                  <a:lnTo>
                    <a:pt x="191258" y="98541"/>
                  </a:lnTo>
                  <a:lnTo>
                    <a:pt x="214395" y="66447"/>
                  </a:lnTo>
                  <a:lnTo>
                    <a:pt x="247856" y="21420"/>
                  </a:lnTo>
                  <a:lnTo>
                    <a:pt x="263271" y="0"/>
                  </a:lnTo>
                  <a:lnTo>
                    <a:pt x="240553" y="257"/>
                  </a:lnTo>
                  <a:lnTo>
                    <a:pt x="183896" y="0"/>
                  </a:lnTo>
                  <a:lnTo>
                    <a:pt x="174244" y="16148"/>
                  </a:lnTo>
                  <a:lnTo>
                    <a:pt x="152495" y="49487"/>
                  </a:lnTo>
                  <a:lnTo>
                    <a:pt x="144399" y="62801"/>
                  </a:lnTo>
                  <a:lnTo>
                    <a:pt x="137271" y="48761"/>
                  </a:lnTo>
                  <a:lnTo>
                    <a:pt x="118522" y="15589"/>
                  </a:lnTo>
                  <a:lnTo>
                    <a:pt x="110235" y="0"/>
                  </a:lnTo>
                  <a:lnTo>
                    <a:pt x="89931" y="257"/>
                  </a:lnTo>
                  <a:lnTo>
                    <a:pt x="25400" y="0"/>
                  </a:lnTo>
                  <a:lnTo>
                    <a:pt x="70111" y="70258"/>
                  </a:lnTo>
                  <a:lnTo>
                    <a:pt x="93599" y="109613"/>
                  </a:lnTo>
                  <a:lnTo>
                    <a:pt x="84881" y="121957"/>
                  </a:lnTo>
                  <a:lnTo>
                    <a:pt x="62541" y="152585"/>
                  </a:lnTo>
                  <a:lnTo>
                    <a:pt x="22304" y="206147"/>
                  </a:lnTo>
                  <a:lnTo>
                    <a:pt x="0" y="234886"/>
                  </a:lnTo>
                  <a:lnTo>
                    <a:pt x="23034" y="234629"/>
                  </a:lnTo>
                  <a:lnTo>
                    <a:pt x="81152" y="234886"/>
                  </a:lnTo>
                  <a:lnTo>
                    <a:pt x="121396" y="175734"/>
                  </a:lnTo>
                  <a:lnTo>
                    <a:pt x="130301" y="161239"/>
                  </a:lnTo>
                  <a:lnTo>
                    <a:pt x="140033" y="179800"/>
                  </a:lnTo>
                  <a:lnTo>
                    <a:pt x="162115" y="219290"/>
                  </a:lnTo>
                  <a:lnTo>
                    <a:pt x="170179" y="234886"/>
                  </a:lnTo>
                  <a:lnTo>
                    <a:pt x="238251" y="234734"/>
                  </a:lnTo>
                  <a:lnTo>
                    <a:pt x="238125" y="234886"/>
                  </a:lnTo>
                  <a:lnTo>
                    <a:pt x="255904" y="234886"/>
                  </a:lnTo>
                  <a:lnTo>
                    <a:pt x="255777" y="234734"/>
                  </a:lnTo>
                  <a:lnTo>
                    <a:pt x="279526" y="234543"/>
                  </a:lnTo>
                  <a:lnTo>
                    <a:pt x="319277" y="234886"/>
                  </a:lnTo>
                  <a:lnTo>
                    <a:pt x="359521" y="175734"/>
                  </a:lnTo>
                  <a:lnTo>
                    <a:pt x="368426" y="161239"/>
                  </a:lnTo>
                  <a:lnTo>
                    <a:pt x="378158" y="179800"/>
                  </a:lnTo>
                  <a:lnTo>
                    <a:pt x="400240" y="219290"/>
                  </a:lnTo>
                  <a:lnTo>
                    <a:pt x="408304" y="234886"/>
                  </a:lnTo>
                  <a:lnTo>
                    <a:pt x="476376" y="234734"/>
                  </a:lnTo>
                  <a:lnTo>
                    <a:pt x="476250" y="234886"/>
                  </a:lnTo>
                  <a:lnTo>
                    <a:pt x="494029" y="234886"/>
                  </a:lnTo>
                  <a:lnTo>
                    <a:pt x="493902" y="234734"/>
                  </a:lnTo>
                  <a:lnTo>
                    <a:pt x="517651" y="234543"/>
                  </a:lnTo>
                  <a:lnTo>
                    <a:pt x="557402" y="234886"/>
                  </a:lnTo>
                  <a:lnTo>
                    <a:pt x="597646" y="175734"/>
                  </a:lnTo>
                  <a:lnTo>
                    <a:pt x="606551" y="161239"/>
                  </a:lnTo>
                  <a:lnTo>
                    <a:pt x="616283" y="179800"/>
                  </a:lnTo>
                  <a:lnTo>
                    <a:pt x="638365" y="219290"/>
                  </a:lnTo>
                  <a:lnTo>
                    <a:pt x="646429" y="234886"/>
                  </a:lnTo>
                  <a:lnTo>
                    <a:pt x="714501" y="234734"/>
                  </a:lnTo>
                  <a:lnTo>
                    <a:pt x="714375" y="234886"/>
                  </a:lnTo>
                  <a:lnTo>
                    <a:pt x="732154" y="234886"/>
                  </a:lnTo>
                  <a:lnTo>
                    <a:pt x="732027" y="234734"/>
                  </a:lnTo>
                  <a:lnTo>
                    <a:pt x="755776" y="234543"/>
                  </a:lnTo>
                  <a:lnTo>
                    <a:pt x="795527" y="234886"/>
                  </a:lnTo>
                  <a:lnTo>
                    <a:pt x="835771" y="175734"/>
                  </a:lnTo>
                  <a:lnTo>
                    <a:pt x="844676" y="161239"/>
                  </a:lnTo>
                  <a:lnTo>
                    <a:pt x="854408" y="179800"/>
                  </a:lnTo>
                  <a:lnTo>
                    <a:pt x="876490" y="219290"/>
                  </a:lnTo>
                  <a:lnTo>
                    <a:pt x="884554" y="234886"/>
                  </a:lnTo>
                  <a:lnTo>
                    <a:pt x="906891" y="234629"/>
                  </a:lnTo>
                  <a:lnTo>
                    <a:pt x="970279" y="234886"/>
                  </a:lnTo>
                  <a:lnTo>
                    <a:pt x="947612" y="199996"/>
                  </a:lnTo>
                  <a:lnTo>
                    <a:pt x="927433" y="168289"/>
                  </a:lnTo>
                  <a:lnTo>
                    <a:pt x="909754" y="139765"/>
                  </a:lnTo>
                  <a:lnTo>
                    <a:pt x="894588" y="114426"/>
                  </a:lnTo>
                  <a:lnTo>
                    <a:pt x="905633" y="98541"/>
                  </a:lnTo>
                  <a:lnTo>
                    <a:pt x="928770" y="66447"/>
                  </a:lnTo>
                  <a:lnTo>
                    <a:pt x="962231" y="21420"/>
                  </a:lnTo>
                  <a:lnTo>
                    <a:pt x="977646" y="0"/>
                  </a:lnTo>
                  <a:close/>
                </a:path>
              </a:pathLst>
            </a:custGeom>
            <a:solidFill>
              <a:srgbClr val="FF00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10471150" y="6215659"/>
              <a:ext cx="977900" cy="234950"/>
            </a:xfrm>
            <a:custGeom>
              <a:avLst/>
              <a:gdLst/>
              <a:ahLst/>
              <a:cxnLst/>
              <a:rect l="l" t="t" r="r" b="b"/>
              <a:pathLst>
                <a:path w="977900" h="234950">
                  <a:moveTo>
                    <a:pt x="25400" y="0"/>
                  </a:moveTo>
                  <a:lnTo>
                    <a:pt x="36593" y="150"/>
                  </a:lnTo>
                  <a:lnTo>
                    <a:pt x="47894" y="257"/>
                  </a:lnTo>
                  <a:lnTo>
                    <a:pt x="59314" y="321"/>
                  </a:lnTo>
                  <a:lnTo>
                    <a:pt x="70866" y="342"/>
                  </a:lnTo>
                  <a:lnTo>
                    <a:pt x="80250" y="321"/>
                  </a:lnTo>
                  <a:lnTo>
                    <a:pt x="89931" y="257"/>
                  </a:lnTo>
                  <a:lnTo>
                    <a:pt x="99923" y="150"/>
                  </a:lnTo>
                  <a:lnTo>
                    <a:pt x="110235" y="0"/>
                  </a:lnTo>
                  <a:lnTo>
                    <a:pt x="114212" y="7636"/>
                  </a:lnTo>
                  <a:lnTo>
                    <a:pt x="118522" y="15589"/>
                  </a:lnTo>
                  <a:lnTo>
                    <a:pt x="123166" y="23856"/>
                  </a:lnTo>
                  <a:lnTo>
                    <a:pt x="128143" y="32435"/>
                  </a:lnTo>
                  <a:lnTo>
                    <a:pt x="132951" y="40884"/>
                  </a:lnTo>
                  <a:lnTo>
                    <a:pt x="137271" y="48761"/>
                  </a:lnTo>
                  <a:lnTo>
                    <a:pt x="141091" y="56067"/>
                  </a:lnTo>
                  <a:lnTo>
                    <a:pt x="144399" y="62801"/>
                  </a:lnTo>
                  <a:lnTo>
                    <a:pt x="148137" y="56505"/>
                  </a:lnTo>
                  <a:lnTo>
                    <a:pt x="152495" y="49487"/>
                  </a:lnTo>
                  <a:lnTo>
                    <a:pt x="157472" y="41747"/>
                  </a:lnTo>
                  <a:lnTo>
                    <a:pt x="163068" y="33286"/>
                  </a:lnTo>
                  <a:lnTo>
                    <a:pt x="168858" y="24592"/>
                  </a:lnTo>
                  <a:lnTo>
                    <a:pt x="174244" y="16148"/>
                  </a:lnTo>
                  <a:lnTo>
                    <a:pt x="179248" y="7951"/>
                  </a:lnTo>
                  <a:lnTo>
                    <a:pt x="183896" y="0"/>
                  </a:lnTo>
                  <a:lnTo>
                    <a:pt x="193232" y="150"/>
                  </a:lnTo>
                  <a:lnTo>
                    <a:pt x="202961" y="257"/>
                  </a:lnTo>
                  <a:lnTo>
                    <a:pt x="213096" y="321"/>
                  </a:lnTo>
                  <a:lnTo>
                    <a:pt x="223647" y="342"/>
                  </a:lnTo>
                  <a:lnTo>
                    <a:pt x="231392" y="321"/>
                  </a:lnTo>
                  <a:lnTo>
                    <a:pt x="240553" y="257"/>
                  </a:lnTo>
                  <a:lnTo>
                    <a:pt x="251168" y="150"/>
                  </a:lnTo>
                  <a:lnTo>
                    <a:pt x="263271" y="0"/>
                  </a:lnTo>
                  <a:lnTo>
                    <a:pt x="256319" y="9784"/>
                  </a:lnTo>
                  <a:lnTo>
                    <a:pt x="247856" y="21420"/>
                  </a:lnTo>
                  <a:lnTo>
                    <a:pt x="237892" y="34906"/>
                  </a:lnTo>
                  <a:lnTo>
                    <a:pt x="226441" y="50241"/>
                  </a:lnTo>
                  <a:lnTo>
                    <a:pt x="214395" y="66447"/>
                  </a:lnTo>
                  <a:lnTo>
                    <a:pt x="202660" y="82548"/>
                  </a:lnTo>
                  <a:lnTo>
                    <a:pt x="191258" y="98541"/>
                  </a:lnTo>
                  <a:lnTo>
                    <a:pt x="180213" y="114426"/>
                  </a:lnTo>
                  <a:lnTo>
                    <a:pt x="191327" y="133134"/>
                  </a:lnTo>
                  <a:lnTo>
                    <a:pt x="203882" y="153631"/>
                  </a:lnTo>
                  <a:lnTo>
                    <a:pt x="217842" y="175920"/>
                  </a:lnTo>
                  <a:lnTo>
                    <a:pt x="233172" y="199999"/>
                  </a:lnTo>
                  <a:lnTo>
                    <a:pt x="247776" y="222427"/>
                  </a:lnTo>
                  <a:lnTo>
                    <a:pt x="260476" y="206146"/>
                  </a:lnTo>
                  <a:lnTo>
                    <a:pt x="266713" y="197940"/>
                  </a:lnTo>
                  <a:lnTo>
                    <a:pt x="273224" y="189325"/>
                  </a:lnTo>
                  <a:lnTo>
                    <a:pt x="279997" y="180300"/>
                  </a:lnTo>
                  <a:lnTo>
                    <a:pt x="287020" y="170865"/>
                  </a:lnTo>
                  <a:lnTo>
                    <a:pt x="300666" y="152585"/>
                  </a:lnTo>
                  <a:lnTo>
                    <a:pt x="312658" y="136282"/>
                  </a:lnTo>
                  <a:lnTo>
                    <a:pt x="323006" y="121957"/>
                  </a:lnTo>
                  <a:lnTo>
                    <a:pt x="331724" y="109613"/>
                  </a:lnTo>
                  <a:lnTo>
                    <a:pt x="311403" y="75361"/>
                  </a:lnTo>
                  <a:lnTo>
                    <a:pt x="277875" y="22707"/>
                  </a:lnTo>
                  <a:lnTo>
                    <a:pt x="274562" y="17545"/>
                  </a:lnTo>
                  <a:lnTo>
                    <a:pt x="271081" y="12039"/>
                  </a:lnTo>
                  <a:lnTo>
                    <a:pt x="267410" y="6191"/>
                  </a:lnTo>
                  <a:lnTo>
                    <a:pt x="263525" y="0"/>
                  </a:lnTo>
                  <a:lnTo>
                    <a:pt x="274718" y="150"/>
                  </a:lnTo>
                  <a:lnTo>
                    <a:pt x="286019" y="257"/>
                  </a:lnTo>
                  <a:lnTo>
                    <a:pt x="297439" y="321"/>
                  </a:lnTo>
                  <a:lnTo>
                    <a:pt x="308991" y="342"/>
                  </a:lnTo>
                  <a:lnTo>
                    <a:pt x="318375" y="321"/>
                  </a:lnTo>
                  <a:lnTo>
                    <a:pt x="328056" y="257"/>
                  </a:lnTo>
                  <a:lnTo>
                    <a:pt x="338048" y="150"/>
                  </a:lnTo>
                  <a:lnTo>
                    <a:pt x="348360" y="0"/>
                  </a:lnTo>
                  <a:lnTo>
                    <a:pt x="352337" y="7636"/>
                  </a:lnTo>
                  <a:lnTo>
                    <a:pt x="356647" y="15589"/>
                  </a:lnTo>
                  <a:lnTo>
                    <a:pt x="361291" y="23856"/>
                  </a:lnTo>
                  <a:lnTo>
                    <a:pt x="366268" y="32435"/>
                  </a:lnTo>
                  <a:lnTo>
                    <a:pt x="371076" y="40884"/>
                  </a:lnTo>
                  <a:lnTo>
                    <a:pt x="375396" y="48761"/>
                  </a:lnTo>
                  <a:lnTo>
                    <a:pt x="379216" y="56067"/>
                  </a:lnTo>
                  <a:lnTo>
                    <a:pt x="382524" y="62801"/>
                  </a:lnTo>
                  <a:lnTo>
                    <a:pt x="386262" y="56505"/>
                  </a:lnTo>
                  <a:lnTo>
                    <a:pt x="390620" y="49487"/>
                  </a:lnTo>
                  <a:lnTo>
                    <a:pt x="395597" y="41747"/>
                  </a:lnTo>
                  <a:lnTo>
                    <a:pt x="401193" y="33286"/>
                  </a:lnTo>
                  <a:lnTo>
                    <a:pt x="406983" y="24592"/>
                  </a:lnTo>
                  <a:lnTo>
                    <a:pt x="412369" y="16148"/>
                  </a:lnTo>
                  <a:lnTo>
                    <a:pt x="417373" y="7951"/>
                  </a:lnTo>
                  <a:lnTo>
                    <a:pt x="422021" y="0"/>
                  </a:lnTo>
                  <a:lnTo>
                    <a:pt x="431357" y="150"/>
                  </a:lnTo>
                  <a:lnTo>
                    <a:pt x="441086" y="257"/>
                  </a:lnTo>
                  <a:lnTo>
                    <a:pt x="451221" y="321"/>
                  </a:lnTo>
                  <a:lnTo>
                    <a:pt x="461772" y="342"/>
                  </a:lnTo>
                  <a:lnTo>
                    <a:pt x="469517" y="321"/>
                  </a:lnTo>
                  <a:lnTo>
                    <a:pt x="478678" y="257"/>
                  </a:lnTo>
                  <a:lnTo>
                    <a:pt x="489293" y="150"/>
                  </a:lnTo>
                  <a:lnTo>
                    <a:pt x="501396" y="0"/>
                  </a:lnTo>
                  <a:lnTo>
                    <a:pt x="494444" y="9784"/>
                  </a:lnTo>
                  <a:lnTo>
                    <a:pt x="485981" y="21420"/>
                  </a:lnTo>
                  <a:lnTo>
                    <a:pt x="476017" y="34906"/>
                  </a:lnTo>
                  <a:lnTo>
                    <a:pt x="464566" y="50241"/>
                  </a:lnTo>
                  <a:lnTo>
                    <a:pt x="452520" y="66447"/>
                  </a:lnTo>
                  <a:lnTo>
                    <a:pt x="440785" y="82548"/>
                  </a:lnTo>
                  <a:lnTo>
                    <a:pt x="429383" y="98541"/>
                  </a:lnTo>
                  <a:lnTo>
                    <a:pt x="418338" y="114426"/>
                  </a:lnTo>
                  <a:lnTo>
                    <a:pt x="429452" y="133134"/>
                  </a:lnTo>
                  <a:lnTo>
                    <a:pt x="442007" y="153631"/>
                  </a:lnTo>
                  <a:lnTo>
                    <a:pt x="455967" y="175920"/>
                  </a:lnTo>
                  <a:lnTo>
                    <a:pt x="471297" y="199999"/>
                  </a:lnTo>
                  <a:lnTo>
                    <a:pt x="485901" y="222427"/>
                  </a:lnTo>
                  <a:lnTo>
                    <a:pt x="498601" y="206146"/>
                  </a:lnTo>
                  <a:lnTo>
                    <a:pt x="504838" y="197940"/>
                  </a:lnTo>
                  <a:lnTo>
                    <a:pt x="511349" y="189325"/>
                  </a:lnTo>
                  <a:lnTo>
                    <a:pt x="518122" y="180300"/>
                  </a:lnTo>
                  <a:lnTo>
                    <a:pt x="525145" y="170865"/>
                  </a:lnTo>
                  <a:lnTo>
                    <a:pt x="538791" y="152585"/>
                  </a:lnTo>
                  <a:lnTo>
                    <a:pt x="550783" y="136282"/>
                  </a:lnTo>
                  <a:lnTo>
                    <a:pt x="561131" y="121957"/>
                  </a:lnTo>
                  <a:lnTo>
                    <a:pt x="569849" y="109613"/>
                  </a:lnTo>
                  <a:lnTo>
                    <a:pt x="549528" y="75361"/>
                  </a:lnTo>
                  <a:lnTo>
                    <a:pt x="516000" y="22707"/>
                  </a:lnTo>
                  <a:lnTo>
                    <a:pt x="512687" y="17545"/>
                  </a:lnTo>
                  <a:lnTo>
                    <a:pt x="509206" y="12039"/>
                  </a:lnTo>
                  <a:lnTo>
                    <a:pt x="505535" y="6191"/>
                  </a:lnTo>
                  <a:lnTo>
                    <a:pt x="501650" y="0"/>
                  </a:lnTo>
                  <a:lnTo>
                    <a:pt x="512843" y="150"/>
                  </a:lnTo>
                  <a:lnTo>
                    <a:pt x="524144" y="257"/>
                  </a:lnTo>
                  <a:lnTo>
                    <a:pt x="535564" y="321"/>
                  </a:lnTo>
                  <a:lnTo>
                    <a:pt x="547116" y="342"/>
                  </a:lnTo>
                  <a:lnTo>
                    <a:pt x="556500" y="321"/>
                  </a:lnTo>
                  <a:lnTo>
                    <a:pt x="566181" y="257"/>
                  </a:lnTo>
                  <a:lnTo>
                    <a:pt x="576173" y="150"/>
                  </a:lnTo>
                  <a:lnTo>
                    <a:pt x="586485" y="0"/>
                  </a:lnTo>
                  <a:lnTo>
                    <a:pt x="590462" y="7636"/>
                  </a:lnTo>
                  <a:lnTo>
                    <a:pt x="594772" y="15589"/>
                  </a:lnTo>
                  <a:lnTo>
                    <a:pt x="599416" y="23856"/>
                  </a:lnTo>
                  <a:lnTo>
                    <a:pt x="604393" y="32435"/>
                  </a:lnTo>
                  <a:lnTo>
                    <a:pt x="609201" y="40884"/>
                  </a:lnTo>
                  <a:lnTo>
                    <a:pt x="613521" y="48761"/>
                  </a:lnTo>
                  <a:lnTo>
                    <a:pt x="617341" y="56067"/>
                  </a:lnTo>
                  <a:lnTo>
                    <a:pt x="620649" y="62801"/>
                  </a:lnTo>
                  <a:lnTo>
                    <a:pt x="624387" y="56505"/>
                  </a:lnTo>
                  <a:lnTo>
                    <a:pt x="628745" y="49487"/>
                  </a:lnTo>
                  <a:lnTo>
                    <a:pt x="633722" y="41747"/>
                  </a:lnTo>
                  <a:lnTo>
                    <a:pt x="639318" y="33286"/>
                  </a:lnTo>
                  <a:lnTo>
                    <a:pt x="645108" y="24592"/>
                  </a:lnTo>
                  <a:lnTo>
                    <a:pt x="650494" y="16148"/>
                  </a:lnTo>
                  <a:lnTo>
                    <a:pt x="655498" y="7951"/>
                  </a:lnTo>
                  <a:lnTo>
                    <a:pt x="660146" y="0"/>
                  </a:lnTo>
                  <a:lnTo>
                    <a:pt x="669482" y="150"/>
                  </a:lnTo>
                  <a:lnTo>
                    <a:pt x="679211" y="257"/>
                  </a:lnTo>
                  <a:lnTo>
                    <a:pt x="689346" y="321"/>
                  </a:lnTo>
                  <a:lnTo>
                    <a:pt x="699897" y="342"/>
                  </a:lnTo>
                  <a:lnTo>
                    <a:pt x="707642" y="321"/>
                  </a:lnTo>
                  <a:lnTo>
                    <a:pt x="716803" y="257"/>
                  </a:lnTo>
                  <a:lnTo>
                    <a:pt x="727418" y="150"/>
                  </a:lnTo>
                  <a:lnTo>
                    <a:pt x="739521" y="0"/>
                  </a:lnTo>
                  <a:lnTo>
                    <a:pt x="732569" y="9784"/>
                  </a:lnTo>
                  <a:lnTo>
                    <a:pt x="724106" y="21420"/>
                  </a:lnTo>
                  <a:lnTo>
                    <a:pt x="714142" y="34906"/>
                  </a:lnTo>
                  <a:lnTo>
                    <a:pt x="702691" y="50241"/>
                  </a:lnTo>
                  <a:lnTo>
                    <a:pt x="690645" y="66447"/>
                  </a:lnTo>
                  <a:lnTo>
                    <a:pt x="678910" y="82548"/>
                  </a:lnTo>
                  <a:lnTo>
                    <a:pt x="667508" y="98541"/>
                  </a:lnTo>
                  <a:lnTo>
                    <a:pt x="656463" y="114426"/>
                  </a:lnTo>
                  <a:lnTo>
                    <a:pt x="667577" y="133134"/>
                  </a:lnTo>
                  <a:lnTo>
                    <a:pt x="680132" y="153631"/>
                  </a:lnTo>
                  <a:lnTo>
                    <a:pt x="694092" y="175920"/>
                  </a:lnTo>
                  <a:lnTo>
                    <a:pt x="709422" y="199999"/>
                  </a:lnTo>
                  <a:lnTo>
                    <a:pt x="724026" y="222427"/>
                  </a:lnTo>
                  <a:lnTo>
                    <a:pt x="736726" y="206146"/>
                  </a:lnTo>
                  <a:lnTo>
                    <a:pt x="742963" y="197940"/>
                  </a:lnTo>
                  <a:lnTo>
                    <a:pt x="749474" y="189325"/>
                  </a:lnTo>
                  <a:lnTo>
                    <a:pt x="756247" y="180300"/>
                  </a:lnTo>
                  <a:lnTo>
                    <a:pt x="763270" y="170865"/>
                  </a:lnTo>
                  <a:lnTo>
                    <a:pt x="776916" y="152585"/>
                  </a:lnTo>
                  <a:lnTo>
                    <a:pt x="788908" y="136282"/>
                  </a:lnTo>
                  <a:lnTo>
                    <a:pt x="799256" y="121957"/>
                  </a:lnTo>
                  <a:lnTo>
                    <a:pt x="807974" y="109613"/>
                  </a:lnTo>
                  <a:lnTo>
                    <a:pt x="787653" y="75361"/>
                  </a:lnTo>
                  <a:lnTo>
                    <a:pt x="754126" y="22707"/>
                  </a:lnTo>
                  <a:lnTo>
                    <a:pt x="750812" y="17545"/>
                  </a:lnTo>
                  <a:lnTo>
                    <a:pt x="747331" y="12039"/>
                  </a:lnTo>
                  <a:lnTo>
                    <a:pt x="743660" y="6191"/>
                  </a:lnTo>
                  <a:lnTo>
                    <a:pt x="739775" y="0"/>
                  </a:lnTo>
                  <a:lnTo>
                    <a:pt x="750968" y="150"/>
                  </a:lnTo>
                  <a:lnTo>
                    <a:pt x="762269" y="257"/>
                  </a:lnTo>
                  <a:lnTo>
                    <a:pt x="773689" y="321"/>
                  </a:lnTo>
                  <a:lnTo>
                    <a:pt x="785241" y="342"/>
                  </a:lnTo>
                  <a:lnTo>
                    <a:pt x="794625" y="321"/>
                  </a:lnTo>
                  <a:lnTo>
                    <a:pt x="804306" y="257"/>
                  </a:lnTo>
                  <a:lnTo>
                    <a:pt x="814298" y="150"/>
                  </a:lnTo>
                  <a:lnTo>
                    <a:pt x="824610" y="0"/>
                  </a:lnTo>
                  <a:lnTo>
                    <a:pt x="828587" y="7636"/>
                  </a:lnTo>
                  <a:lnTo>
                    <a:pt x="832897" y="15589"/>
                  </a:lnTo>
                  <a:lnTo>
                    <a:pt x="837541" y="23856"/>
                  </a:lnTo>
                  <a:lnTo>
                    <a:pt x="842518" y="32435"/>
                  </a:lnTo>
                  <a:lnTo>
                    <a:pt x="847326" y="40884"/>
                  </a:lnTo>
                  <a:lnTo>
                    <a:pt x="851646" y="48761"/>
                  </a:lnTo>
                  <a:lnTo>
                    <a:pt x="855466" y="56067"/>
                  </a:lnTo>
                  <a:lnTo>
                    <a:pt x="858774" y="62801"/>
                  </a:lnTo>
                  <a:lnTo>
                    <a:pt x="862512" y="56505"/>
                  </a:lnTo>
                  <a:lnTo>
                    <a:pt x="866870" y="49487"/>
                  </a:lnTo>
                  <a:lnTo>
                    <a:pt x="871847" y="41747"/>
                  </a:lnTo>
                  <a:lnTo>
                    <a:pt x="877443" y="33286"/>
                  </a:lnTo>
                  <a:lnTo>
                    <a:pt x="883233" y="24592"/>
                  </a:lnTo>
                  <a:lnTo>
                    <a:pt x="888619" y="16148"/>
                  </a:lnTo>
                  <a:lnTo>
                    <a:pt x="893623" y="7951"/>
                  </a:lnTo>
                  <a:lnTo>
                    <a:pt x="898271" y="0"/>
                  </a:lnTo>
                  <a:lnTo>
                    <a:pt x="907607" y="150"/>
                  </a:lnTo>
                  <a:lnTo>
                    <a:pt x="917336" y="257"/>
                  </a:lnTo>
                  <a:lnTo>
                    <a:pt x="927471" y="321"/>
                  </a:lnTo>
                  <a:lnTo>
                    <a:pt x="938022" y="342"/>
                  </a:lnTo>
                  <a:lnTo>
                    <a:pt x="945767" y="321"/>
                  </a:lnTo>
                  <a:lnTo>
                    <a:pt x="954928" y="257"/>
                  </a:lnTo>
                  <a:lnTo>
                    <a:pt x="965543" y="150"/>
                  </a:lnTo>
                  <a:lnTo>
                    <a:pt x="977646" y="0"/>
                  </a:lnTo>
                  <a:lnTo>
                    <a:pt x="970694" y="9784"/>
                  </a:lnTo>
                  <a:lnTo>
                    <a:pt x="962231" y="21420"/>
                  </a:lnTo>
                  <a:lnTo>
                    <a:pt x="952267" y="34906"/>
                  </a:lnTo>
                  <a:lnTo>
                    <a:pt x="940816" y="50241"/>
                  </a:lnTo>
                  <a:lnTo>
                    <a:pt x="928770" y="66447"/>
                  </a:lnTo>
                  <a:lnTo>
                    <a:pt x="917035" y="82548"/>
                  </a:lnTo>
                  <a:lnTo>
                    <a:pt x="905633" y="98541"/>
                  </a:lnTo>
                  <a:lnTo>
                    <a:pt x="894588" y="114426"/>
                  </a:lnTo>
                  <a:lnTo>
                    <a:pt x="909754" y="139765"/>
                  </a:lnTo>
                  <a:lnTo>
                    <a:pt x="927433" y="168289"/>
                  </a:lnTo>
                  <a:lnTo>
                    <a:pt x="947612" y="199996"/>
                  </a:lnTo>
                  <a:lnTo>
                    <a:pt x="970279" y="234886"/>
                  </a:lnTo>
                  <a:lnTo>
                    <a:pt x="957516" y="234736"/>
                  </a:lnTo>
                  <a:lnTo>
                    <a:pt x="946467" y="234629"/>
                  </a:lnTo>
                  <a:lnTo>
                    <a:pt x="937132" y="234565"/>
                  </a:lnTo>
                  <a:lnTo>
                    <a:pt x="929513" y="234543"/>
                  </a:lnTo>
                  <a:lnTo>
                    <a:pt x="918148" y="234565"/>
                  </a:lnTo>
                  <a:lnTo>
                    <a:pt x="906891" y="234629"/>
                  </a:lnTo>
                  <a:lnTo>
                    <a:pt x="895705" y="234736"/>
                  </a:lnTo>
                  <a:lnTo>
                    <a:pt x="884554" y="234886"/>
                  </a:lnTo>
                  <a:lnTo>
                    <a:pt x="880868" y="227544"/>
                  </a:lnTo>
                  <a:lnTo>
                    <a:pt x="876490" y="219290"/>
                  </a:lnTo>
                  <a:lnTo>
                    <a:pt x="871446" y="210122"/>
                  </a:lnTo>
                  <a:lnTo>
                    <a:pt x="865758" y="200037"/>
                  </a:lnTo>
                  <a:lnTo>
                    <a:pt x="859875" y="189710"/>
                  </a:lnTo>
                  <a:lnTo>
                    <a:pt x="854408" y="179800"/>
                  </a:lnTo>
                  <a:lnTo>
                    <a:pt x="849346" y="170308"/>
                  </a:lnTo>
                  <a:lnTo>
                    <a:pt x="844676" y="161239"/>
                  </a:lnTo>
                  <a:lnTo>
                    <a:pt x="840741" y="167873"/>
                  </a:lnTo>
                  <a:lnTo>
                    <a:pt x="835771" y="175734"/>
                  </a:lnTo>
                  <a:lnTo>
                    <a:pt x="829728" y="184822"/>
                  </a:lnTo>
                  <a:lnTo>
                    <a:pt x="822578" y="195135"/>
                  </a:lnTo>
                  <a:lnTo>
                    <a:pt x="815173" y="205815"/>
                  </a:lnTo>
                  <a:lnTo>
                    <a:pt x="808196" y="216001"/>
                  </a:lnTo>
                  <a:lnTo>
                    <a:pt x="801647" y="225692"/>
                  </a:lnTo>
                  <a:lnTo>
                    <a:pt x="795527" y="234886"/>
                  </a:lnTo>
                  <a:lnTo>
                    <a:pt x="783673" y="234736"/>
                  </a:lnTo>
                  <a:lnTo>
                    <a:pt x="773080" y="234629"/>
                  </a:lnTo>
                  <a:lnTo>
                    <a:pt x="763774" y="234565"/>
                  </a:lnTo>
                  <a:lnTo>
                    <a:pt x="755776" y="234543"/>
                  </a:lnTo>
                  <a:lnTo>
                    <a:pt x="732027" y="234734"/>
                  </a:lnTo>
                  <a:lnTo>
                    <a:pt x="732154" y="234886"/>
                  </a:lnTo>
                  <a:lnTo>
                    <a:pt x="723265" y="234810"/>
                  </a:lnTo>
                  <a:lnTo>
                    <a:pt x="714375" y="234886"/>
                  </a:lnTo>
                  <a:lnTo>
                    <a:pt x="714501" y="234734"/>
                  </a:lnTo>
                  <a:lnTo>
                    <a:pt x="691388" y="234543"/>
                  </a:lnTo>
                  <a:lnTo>
                    <a:pt x="680023" y="234565"/>
                  </a:lnTo>
                  <a:lnTo>
                    <a:pt x="668766" y="234629"/>
                  </a:lnTo>
                  <a:lnTo>
                    <a:pt x="657580" y="234736"/>
                  </a:lnTo>
                  <a:lnTo>
                    <a:pt x="646429" y="234886"/>
                  </a:lnTo>
                  <a:lnTo>
                    <a:pt x="642743" y="227544"/>
                  </a:lnTo>
                  <a:lnTo>
                    <a:pt x="638365" y="219290"/>
                  </a:lnTo>
                  <a:lnTo>
                    <a:pt x="633321" y="210122"/>
                  </a:lnTo>
                  <a:lnTo>
                    <a:pt x="627633" y="200037"/>
                  </a:lnTo>
                  <a:lnTo>
                    <a:pt x="621750" y="189710"/>
                  </a:lnTo>
                  <a:lnTo>
                    <a:pt x="616283" y="179800"/>
                  </a:lnTo>
                  <a:lnTo>
                    <a:pt x="611221" y="170308"/>
                  </a:lnTo>
                  <a:lnTo>
                    <a:pt x="606551" y="161239"/>
                  </a:lnTo>
                  <a:lnTo>
                    <a:pt x="602616" y="167873"/>
                  </a:lnTo>
                  <a:lnTo>
                    <a:pt x="597646" y="175734"/>
                  </a:lnTo>
                  <a:lnTo>
                    <a:pt x="591603" y="184822"/>
                  </a:lnTo>
                  <a:lnTo>
                    <a:pt x="584453" y="195135"/>
                  </a:lnTo>
                  <a:lnTo>
                    <a:pt x="577048" y="205815"/>
                  </a:lnTo>
                  <a:lnTo>
                    <a:pt x="570071" y="216001"/>
                  </a:lnTo>
                  <a:lnTo>
                    <a:pt x="563522" y="225692"/>
                  </a:lnTo>
                  <a:lnTo>
                    <a:pt x="557402" y="234886"/>
                  </a:lnTo>
                  <a:lnTo>
                    <a:pt x="545548" y="234736"/>
                  </a:lnTo>
                  <a:lnTo>
                    <a:pt x="534955" y="234629"/>
                  </a:lnTo>
                  <a:lnTo>
                    <a:pt x="525649" y="234565"/>
                  </a:lnTo>
                  <a:lnTo>
                    <a:pt x="517651" y="234543"/>
                  </a:lnTo>
                  <a:lnTo>
                    <a:pt x="493902" y="234734"/>
                  </a:lnTo>
                  <a:lnTo>
                    <a:pt x="494029" y="234886"/>
                  </a:lnTo>
                  <a:lnTo>
                    <a:pt x="485140" y="234810"/>
                  </a:lnTo>
                  <a:lnTo>
                    <a:pt x="476250" y="234886"/>
                  </a:lnTo>
                  <a:lnTo>
                    <a:pt x="476376" y="234734"/>
                  </a:lnTo>
                  <a:lnTo>
                    <a:pt x="453263" y="234543"/>
                  </a:lnTo>
                  <a:lnTo>
                    <a:pt x="441898" y="234565"/>
                  </a:lnTo>
                  <a:lnTo>
                    <a:pt x="430641" y="234629"/>
                  </a:lnTo>
                  <a:lnTo>
                    <a:pt x="419455" y="234736"/>
                  </a:lnTo>
                  <a:lnTo>
                    <a:pt x="408304" y="234886"/>
                  </a:lnTo>
                  <a:lnTo>
                    <a:pt x="404618" y="227544"/>
                  </a:lnTo>
                  <a:lnTo>
                    <a:pt x="400240" y="219290"/>
                  </a:lnTo>
                  <a:lnTo>
                    <a:pt x="395196" y="210122"/>
                  </a:lnTo>
                  <a:lnTo>
                    <a:pt x="389508" y="200037"/>
                  </a:lnTo>
                  <a:lnTo>
                    <a:pt x="383625" y="189710"/>
                  </a:lnTo>
                  <a:lnTo>
                    <a:pt x="378158" y="179800"/>
                  </a:lnTo>
                  <a:lnTo>
                    <a:pt x="373096" y="170308"/>
                  </a:lnTo>
                  <a:lnTo>
                    <a:pt x="368426" y="161239"/>
                  </a:lnTo>
                  <a:lnTo>
                    <a:pt x="364491" y="167873"/>
                  </a:lnTo>
                  <a:lnTo>
                    <a:pt x="359521" y="175734"/>
                  </a:lnTo>
                  <a:lnTo>
                    <a:pt x="353478" y="184822"/>
                  </a:lnTo>
                  <a:lnTo>
                    <a:pt x="346328" y="195135"/>
                  </a:lnTo>
                  <a:lnTo>
                    <a:pt x="338923" y="205815"/>
                  </a:lnTo>
                  <a:lnTo>
                    <a:pt x="331946" y="216001"/>
                  </a:lnTo>
                  <a:lnTo>
                    <a:pt x="325397" y="225692"/>
                  </a:lnTo>
                  <a:lnTo>
                    <a:pt x="319277" y="234886"/>
                  </a:lnTo>
                  <a:lnTo>
                    <a:pt x="307423" y="234736"/>
                  </a:lnTo>
                  <a:lnTo>
                    <a:pt x="296830" y="234629"/>
                  </a:lnTo>
                  <a:lnTo>
                    <a:pt x="287524" y="234565"/>
                  </a:lnTo>
                  <a:lnTo>
                    <a:pt x="279526" y="234543"/>
                  </a:lnTo>
                  <a:lnTo>
                    <a:pt x="255777" y="234734"/>
                  </a:lnTo>
                  <a:lnTo>
                    <a:pt x="255904" y="234886"/>
                  </a:lnTo>
                  <a:lnTo>
                    <a:pt x="247015" y="234810"/>
                  </a:lnTo>
                  <a:lnTo>
                    <a:pt x="238125" y="234886"/>
                  </a:lnTo>
                  <a:lnTo>
                    <a:pt x="238251" y="234734"/>
                  </a:lnTo>
                  <a:lnTo>
                    <a:pt x="215138" y="234543"/>
                  </a:lnTo>
                  <a:lnTo>
                    <a:pt x="203773" y="234565"/>
                  </a:lnTo>
                  <a:lnTo>
                    <a:pt x="192516" y="234629"/>
                  </a:lnTo>
                  <a:lnTo>
                    <a:pt x="181330" y="234736"/>
                  </a:lnTo>
                  <a:lnTo>
                    <a:pt x="170179" y="234886"/>
                  </a:lnTo>
                  <a:lnTo>
                    <a:pt x="166493" y="227544"/>
                  </a:lnTo>
                  <a:lnTo>
                    <a:pt x="162115" y="219290"/>
                  </a:lnTo>
                  <a:lnTo>
                    <a:pt x="157071" y="210122"/>
                  </a:lnTo>
                  <a:lnTo>
                    <a:pt x="151383" y="200037"/>
                  </a:lnTo>
                  <a:lnTo>
                    <a:pt x="145500" y="189710"/>
                  </a:lnTo>
                  <a:lnTo>
                    <a:pt x="140033" y="179800"/>
                  </a:lnTo>
                  <a:lnTo>
                    <a:pt x="134971" y="170308"/>
                  </a:lnTo>
                  <a:lnTo>
                    <a:pt x="130301" y="161239"/>
                  </a:lnTo>
                  <a:lnTo>
                    <a:pt x="126366" y="167873"/>
                  </a:lnTo>
                  <a:lnTo>
                    <a:pt x="121396" y="175734"/>
                  </a:lnTo>
                  <a:lnTo>
                    <a:pt x="115353" y="184822"/>
                  </a:lnTo>
                  <a:lnTo>
                    <a:pt x="108203" y="195135"/>
                  </a:lnTo>
                  <a:lnTo>
                    <a:pt x="100798" y="205815"/>
                  </a:lnTo>
                  <a:lnTo>
                    <a:pt x="93821" y="216001"/>
                  </a:lnTo>
                  <a:lnTo>
                    <a:pt x="87272" y="225692"/>
                  </a:lnTo>
                  <a:lnTo>
                    <a:pt x="81152" y="234886"/>
                  </a:lnTo>
                  <a:lnTo>
                    <a:pt x="69298" y="234736"/>
                  </a:lnTo>
                  <a:lnTo>
                    <a:pt x="58705" y="234629"/>
                  </a:lnTo>
                  <a:lnTo>
                    <a:pt x="49399" y="234565"/>
                  </a:lnTo>
                  <a:lnTo>
                    <a:pt x="41401" y="234543"/>
                  </a:lnTo>
                  <a:lnTo>
                    <a:pt x="32807" y="234565"/>
                  </a:lnTo>
                  <a:lnTo>
                    <a:pt x="23034" y="234629"/>
                  </a:lnTo>
                  <a:lnTo>
                    <a:pt x="12094" y="234736"/>
                  </a:lnTo>
                  <a:lnTo>
                    <a:pt x="0" y="234886"/>
                  </a:lnTo>
                  <a:lnTo>
                    <a:pt x="10622" y="221334"/>
                  </a:lnTo>
                  <a:lnTo>
                    <a:pt x="35057" y="189325"/>
                  </a:lnTo>
                  <a:lnTo>
                    <a:pt x="62541" y="152585"/>
                  </a:lnTo>
                  <a:lnTo>
                    <a:pt x="93599" y="109613"/>
                  </a:lnTo>
                  <a:lnTo>
                    <a:pt x="73278" y="75361"/>
                  </a:lnTo>
                  <a:lnTo>
                    <a:pt x="39750" y="22707"/>
                  </a:lnTo>
                  <a:lnTo>
                    <a:pt x="36437" y="17545"/>
                  </a:lnTo>
                  <a:lnTo>
                    <a:pt x="32956" y="12039"/>
                  </a:lnTo>
                  <a:lnTo>
                    <a:pt x="29285" y="6191"/>
                  </a:lnTo>
                  <a:lnTo>
                    <a:pt x="25400" y="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6" name="object 86"/>
          <p:cNvSpPr/>
          <p:nvPr/>
        </p:nvSpPr>
        <p:spPr>
          <a:xfrm>
            <a:off x="0" y="2171698"/>
            <a:ext cx="3057524" cy="4676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 txBox="1"/>
          <p:nvPr/>
        </p:nvSpPr>
        <p:spPr>
          <a:xfrm>
            <a:off x="3476878" y="3085528"/>
            <a:ext cx="812800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2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6" name="object 9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35"/>
              </a:lnSpc>
            </a:pPr>
            <a:r>
              <a:rPr dirty="0" spc="5"/>
              <a:t>F</a:t>
            </a:r>
            <a:r>
              <a:rPr dirty="0" spc="-30"/>
              <a:t>O</a:t>
            </a:r>
            <a:r>
              <a:rPr dirty="0" spc="-70"/>
              <a:t>T</a:t>
            </a:r>
            <a:r>
              <a:rPr dirty="0" spc="15"/>
              <a:t>O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10512425" y="5349478"/>
            <a:ext cx="811530" cy="378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35"/>
              </a:lnSpc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3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3447796" y="5365035"/>
            <a:ext cx="811530" cy="378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35"/>
              </a:lnSpc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3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151876" y="5363527"/>
            <a:ext cx="812165" cy="378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35"/>
              </a:lnSpc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3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784215" y="3044189"/>
            <a:ext cx="81216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3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8180958" y="3083813"/>
            <a:ext cx="812800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25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0541634" y="3069336"/>
            <a:ext cx="812800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25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78852" y="885253"/>
            <a:ext cx="812165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25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447796" y="883030"/>
            <a:ext cx="81216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3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3" name="object 9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42240">
              <a:lnSpc>
                <a:spcPct val="100000"/>
              </a:lnSpc>
              <a:spcBef>
                <a:spcPts val="130"/>
              </a:spcBef>
            </a:pPr>
            <a:r>
              <a:rPr dirty="0" spc="5"/>
              <a:t>F</a:t>
            </a:r>
            <a:r>
              <a:rPr dirty="0" spc="-30"/>
              <a:t>O</a:t>
            </a:r>
            <a:r>
              <a:rPr dirty="0" spc="-70"/>
              <a:t>T</a:t>
            </a:r>
            <a:r>
              <a:rPr dirty="0" spc="15"/>
              <a:t>O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8151876" y="882014"/>
            <a:ext cx="81216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3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0512425" y="867410"/>
            <a:ext cx="81216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5">
                <a:latin typeface="Carlito"/>
                <a:cs typeface="Carlito"/>
              </a:rPr>
              <a:t>F</a:t>
            </a:r>
            <a:r>
              <a:rPr dirty="0" sz="2750" spc="-30">
                <a:latin typeface="Carlito"/>
                <a:cs typeface="Carlito"/>
              </a:rPr>
              <a:t>O</a:t>
            </a:r>
            <a:r>
              <a:rPr dirty="0" sz="2750" spc="-70">
                <a:latin typeface="Carlito"/>
                <a:cs typeface="Carlito"/>
              </a:rPr>
              <a:t>T</a:t>
            </a:r>
            <a:r>
              <a:rPr dirty="0" sz="2750" spc="15">
                <a:latin typeface="Carlito"/>
                <a:cs typeface="Carlito"/>
              </a:rPr>
              <a:t>O</a:t>
            </a:r>
            <a:endParaRPr sz="275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2021-03-16T23:42:05Z</dcterms:created>
  <dcterms:modified xsi:type="dcterms:W3CDTF">2021-03-16T23:42:05Z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2021-03-13T00:00:00Z</vt:filetime>
  </property>
  <property fmtid="{D5CDD505-2E9C-101B-9397-08002B2CF9AE}" pid="3" name="LastSaved">
    <vt:filetime>2021-03-16T00:00:00Z</vt:filetime>
  </property>
</Properties>
</file>