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>
      <p:cViewPr varScale="1">
        <p:scale>
          <a:sx n="71" d="100"/>
          <a:sy n="71" d="100"/>
        </p:scale>
        <p:origin x="3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18886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12635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8176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390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8663269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002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5978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55426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08860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03485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85293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A5FEC-4D64-4EF9-847F-E4018246126A}" type="datetimeFigureOut">
              <a:rPr lang="es-PE" smtClean="0"/>
              <a:t>16/03/2021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FDA4A-2AA5-4046-A45C-44721C4B9D2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55530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29" y="-6394"/>
            <a:ext cx="12193057" cy="687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032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211" y="448236"/>
            <a:ext cx="4572000" cy="6096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2140" y="954740"/>
            <a:ext cx="4621307" cy="4621307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641165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526" y="363071"/>
            <a:ext cx="3777545" cy="5839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76300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467" y="-95251"/>
            <a:ext cx="6953251" cy="695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629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554" y="107575"/>
            <a:ext cx="6512858" cy="6512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5179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b="7877"/>
          <a:stretch/>
        </p:blipFill>
        <p:spPr>
          <a:xfrm>
            <a:off x="2678453" y="618566"/>
            <a:ext cx="5813907" cy="551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5118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24" y="-268942"/>
            <a:ext cx="4241216" cy="7566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3675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706" y="164445"/>
            <a:ext cx="6096000" cy="644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63614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5882" y="403833"/>
            <a:ext cx="4858870" cy="580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8212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985" y="-658905"/>
            <a:ext cx="6184163" cy="838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81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510" y="558613"/>
            <a:ext cx="10774696" cy="468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62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5404" y="152401"/>
            <a:ext cx="6576172" cy="653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2184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0950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PC</dc:creator>
  <cp:lastModifiedBy>PC</cp:lastModifiedBy>
  <cp:revision>2</cp:revision>
  <dcterms:created xsi:type="dcterms:W3CDTF">2021-03-16T23:30:45Z</dcterms:created>
  <dcterms:modified xsi:type="dcterms:W3CDTF">2021-03-16T23:31:16Z</dcterms:modified>
</cp:coreProperties>
</file>